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de4d3c7d8b48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e2c34db38a487d"/>
  </p:sldMasterIdLst>
  <p:sldIdLst>
    <p:sldId xmlns:r="http://schemas.openxmlformats.org/officeDocument/2006/relationships" id="256" r:id="R02bb6d9bd14c49cb"/>
    <p:sldId xmlns:r="http://schemas.openxmlformats.org/officeDocument/2006/relationships" id="257" r:id="R73e676a7c5d5452d"/>
    <p:sldId xmlns:r="http://schemas.openxmlformats.org/officeDocument/2006/relationships" id="258" r:id="Rb731ad35bb4d4edf"/>
    <p:sldId xmlns:r="http://schemas.openxmlformats.org/officeDocument/2006/relationships" id="259" r:id="Rbc5164b44f4c4f66"/>
    <p:sldId xmlns:r="http://schemas.openxmlformats.org/officeDocument/2006/relationships" id="260" r:id="R0cef1ef609e84f8c"/>
    <p:sldId xmlns:r="http://schemas.openxmlformats.org/officeDocument/2006/relationships" id="261" r:id="R27a71dbe01a04d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e2c34db38a487d" /><Relationship Type="http://schemas.openxmlformats.org/officeDocument/2006/relationships/slide" Target="/ppt/slides/slide1.xml" Id="R02bb6d9bd14c49cb" /><Relationship Type="http://schemas.openxmlformats.org/officeDocument/2006/relationships/slide" Target="/ppt/slides/slide2.xml" Id="R73e676a7c5d5452d" /><Relationship Type="http://schemas.openxmlformats.org/officeDocument/2006/relationships/slide" Target="/ppt/slides/slide3.xml" Id="Rb731ad35bb4d4edf" /><Relationship Type="http://schemas.openxmlformats.org/officeDocument/2006/relationships/slide" Target="/ppt/slides/slide4.xml" Id="Rbc5164b44f4c4f66" /><Relationship Type="http://schemas.openxmlformats.org/officeDocument/2006/relationships/slide" Target="/ppt/slides/slide5.xml" Id="R0cef1ef609e84f8c" /><Relationship Type="http://schemas.openxmlformats.org/officeDocument/2006/relationships/slide" Target="/ppt/slides/slide6.xml" Id="R27a71dbe01a04d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6c165ad7994d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28cef20854618" /><Relationship Type="http://schemas.openxmlformats.org/officeDocument/2006/relationships/theme" Target="/ppt/slideMasters/theme/theme1.xml" Id="Rf5c3f8bb838543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728cef208546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6c2bde7d443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7b895a9544f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49b778e0241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62c88f3f147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ec99652804d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7809ffdf14b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KYST-REVISJON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02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vras@vras.no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916 616 031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