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86f7b201211434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0c8dfc0874b4da3"/>
  </p:sldMasterIdLst>
  <p:sldIdLst>
    <p:sldId xmlns:r="http://schemas.openxmlformats.org/officeDocument/2006/relationships" id="256" r:id="R6982b93c88e740cf"/>
    <p:sldId xmlns:r="http://schemas.openxmlformats.org/officeDocument/2006/relationships" id="257" r:id="Rae65e2d5dfff45f4"/>
    <p:sldId xmlns:r="http://schemas.openxmlformats.org/officeDocument/2006/relationships" id="258" r:id="R88595a8ae3ce4462"/>
    <p:sldId xmlns:r="http://schemas.openxmlformats.org/officeDocument/2006/relationships" id="259" r:id="R4569e230d31444e0"/>
    <p:sldId xmlns:r="http://schemas.openxmlformats.org/officeDocument/2006/relationships" id="260" r:id="R931a81f0c6254e17"/>
    <p:sldId xmlns:r="http://schemas.openxmlformats.org/officeDocument/2006/relationships" id="261" r:id="R8da76a46f5a044d8"/>
    <p:sldId xmlns:r="http://schemas.openxmlformats.org/officeDocument/2006/relationships" id="262" r:id="R0488cfb9dd5744e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0c8dfc0874b4da3" /><Relationship Type="http://schemas.openxmlformats.org/officeDocument/2006/relationships/slide" Target="/ppt/slides/slide1.xml" Id="R6982b93c88e740cf" /><Relationship Type="http://schemas.openxmlformats.org/officeDocument/2006/relationships/slide" Target="/ppt/slides/slide2.xml" Id="Rae65e2d5dfff45f4" /><Relationship Type="http://schemas.openxmlformats.org/officeDocument/2006/relationships/slide" Target="/ppt/slides/slide3.xml" Id="R88595a8ae3ce4462" /><Relationship Type="http://schemas.openxmlformats.org/officeDocument/2006/relationships/slide" Target="/ppt/slides/slide4.xml" Id="R4569e230d31444e0" /><Relationship Type="http://schemas.openxmlformats.org/officeDocument/2006/relationships/slide" Target="/ppt/slides/slide5.xml" Id="R931a81f0c6254e17" /><Relationship Type="http://schemas.openxmlformats.org/officeDocument/2006/relationships/slide" Target="/ppt/slides/slide6.xml" Id="R8da76a46f5a044d8" /><Relationship Type="http://schemas.openxmlformats.org/officeDocument/2006/relationships/slide" Target="/ppt/slides/slide7.xml" Id="R0488cfb9dd5744e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d540d6e64a4436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c0441e5fb84115" /><Relationship Type="http://schemas.openxmlformats.org/officeDocument/2006/relationships/theme" Target="/ppt/slideMasters/theme/theme1.xml" Id="R1d121f9d51ea473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0c0441e5fb8411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25016ee1c5458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7e9c83d92b4a6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f946932a35467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82e94fb6f242e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1fd7c42e0542f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25e560945e436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e93e29398249d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KYST-REVISJON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KYST-REVISJON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KYST-REVISJON AS ble etablert [år] og holder til i Sortland.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KYST-REVISJON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KYST-REVISJON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KYST-REVISJON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−7 463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25 552 035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10 762 033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25 801 791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KYST-REVISJON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LAKSRAET GÅRD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KYST-REVISJON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Strandgata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8400 Sortland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76 11 02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vras@vras.no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916 616 031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KYST-REVISJON AS</a:t>
            </a:r>
          </a:p>
        </p:txBody>
      </p:sp>
    </p:spTree>
  </p:cSld>
  <p:clrMapOvr>
    <a:masterClrMapping xmlns:a="http://schemas.openxmlformats.org/drawingml/2006/main"/>
  </p:clrMapOvr>
</p:sld>
</file>