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1dd25eef2d2484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d87440facae4a48"/>
  </p:sldMasterIdLst>
  <p:sldIdLst>
    <p:sldId xmlns:r="http://schemas.openxmlformats.org/officeDocument/2006/relationships" id="256" r:id="Recd3402c7da74b6d"/>
    <p:sldId xmlns:r="http://schemas.openxmlformats.org/officeDocument/2006/relationships" id="257" r:id="R91086917211142e5"/>
    <p:sldId xmlns:r="http://schemas.openxmlformats.org/officeDocument/2006/relationships" id="258" r:id="R8ee2097e685344ad"/>
    <p:sldId xmlns:r="http://schemas.openxmlformats.org/officeDocument/2006/relationships" id="259" r:id="R2bfbf4c998224fbd"/>
    <p:sldId xmlns:r="http://schemas.openxmlformats.org/officeDocument/2006/relationships" id="260" r:id="R6a99bb6201ec4d46"/>
    <p:sldId xmlns:r="http://schemas.openxmlformats.org/officeDocument/2006/relationships" id="261" r:id="R9514f7a415c0416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87440facae4a48" /><Relationship Type="http://schemas.openxmlformats.org/officeDocument/2006/relationships/slide" Target="/ppt/slides/slide1.xml" Id="Recd3402c7da74b6d" /><Relationship Type="http://schemas.openxmlformats.org/officeDocument/2006/relationships/slide" Target="/ppt/slides/slide2.xml" Id="R91086917211142e5" /><Relationship Type="http://schemas.openxmlformats.org/officeDocument/2006/relationships/slide" Target="/ppt/slides/slide3.xml" Id="R8ee2097e685344ad" /><Relationship Type="http://schemas.openxmlformats.org/officeDocument/2006/relationships/slide" Target="/ppt/slides/slide4.xml" Id="R2bfbf4c998224fbd" /><Relationship Type="http://schemas.openxmlformats.org/officeDocument/2006/relationships/slide" Target="/ppt/slides/slide5.xml" Id="R6a99bb6201ec4d46" /><Relationship Type="http://schemas.openxmlformats.org/officeDocument/2006/relationships/slide" Target="/ppt/slides/slide6.xml" Id="R9514f7a415c0416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7efbb74efa416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0d44c63edd474f" /><Relationship Type="http://schemas.openxmlformats.org/officeDocument/2006/relationships/theme" Target="/ppt/slideMasters/theme/theme1.xml" Id="Rc3ddbb15b1044e1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70d44c63edd474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46ac52070c443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b8919ac7b849f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68e6b98a96471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1c43c1e9e0458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3ab63b9a504d0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10ba88777e4fb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KVALITETSBISTAND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KVALITETSBISTAND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KVALITETSBISTAND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KVALITETSBISTAND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KVALITETSBISTAND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KVALITETSBISTAND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GERDTS-ANDRESEN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KVALITETSBISTAND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Stigerveien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3031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916 617 739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KVALITETSBISTAND AS</a:t>
            </a:r>
          </a:p>
        </p:txBody>
      </p:sp>
    </p:spTree>
  </p:cSld>
  <p:clrMapOvr>
    <a:masterClrMapping xmlns:a="http://schemas.openxmlformats.org/drawingml/2006/main"/>
  </p:clrMapOvr>
</p:sld>
</file>