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0e625b713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5f8c110c443e7"/>
  </p:sldMasterIdLst>
  <p:sldIdLst>
    <p:sldId xmlns:r="http://schemas.openxmlformats.org/officeDocument/2006/relationships" id="256" r:id="R274666598ce94f2f"/>
    <p:sldId xmlns:r="http://schemas.openxmlformats.org/officeDocument/2006/relationships" id="257" r:id="Rf86ff002557a4b96"/>
    <p:sldId xmlns:r="http://schemas.openxmlformats.org/officeDocument/2006/relationships" id="258" r:id="R52fc8b2c377b49ad"/>
    <p:sldId xmlns:r="http://schemas.openxmlformats.org/officeDocument/2006/relationships" id="259" r:id="Rb4a5e58475b74a41"/>
    <p:sldId xmlns:r="http://schemas.openxmlformats.org/officeDocument/2006/relationships" id="260" r:id="R67585ab240454e7a"/>
    <p:sldId xmlns:r="http://schemas.openxmlformats.org/officeDocument/2006/relationships" id="261" r:id="R004e1cd34b8242f2"/>
    <p:sldId xmlns:r="http://schemas.openxmlformats.org/officeDocument/2006/relationships" id="262" r:id="Racd277e9af9b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5f8c110c443e7" /><Relationship Type="http://schemas.openxmlformats.org/officeDocument/2006/relationships/slide" Target="/ppt/slides/slide1.xml" Id="R274666598ce94f2f" /><Relationship Type="http://schemas.openxmlformats.org/officeDocument/2006/relationships/slide" Target="/ppt/slides/slide2.xml" Id="Rf86ff002557a4b96" /><Relationship Type="http://schemas.openxmlformats.org/officeDocument/2006/relationships/slide" Target="/ppt/slides/slide3.xml" Id="R52fc8b2c377b49ad" /><Relationship Type="http://schemas.openxmlformats.org/officeDocument/2006/relationships/slide" Target="/ppt/slides/slide4.xml" Id="Rb4a5e58475b74a41" /><Relationship Type="http://schemas.openxmlformats.org/officeDocument/2006/relationships/slide" Target="/ppt/slides/slide5.xml" Id="R67585ab240454e7a" /><Relationship Type="http://schemas.openxmlformats.org/officeDocument/2006/relationships/slide" Target="/ppt/slides/slide6.xml" Id="R004e1cd34b8242f2" /><Relationship Type="http://schemas.openxmlformats.org/officeDocument/2006/relationships/slide" Target="/ppt/slides/slide7.xml" Id="Racd277e9af9b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8f267a4aa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9b20a99141cd" /><Relationship Type="http://schemas.openxmlformats.org/officeDocument/2006/relationships/theme" Target="/ppt/slideMasters/theme/theme1.xml" Id="Rcba29e713d35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b9b20a991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ac883e30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b80c6af0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a6b8cbd0e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bb4857c6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a29bdc006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539ef5cc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c88721d84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 I NORD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 NORD INVEST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JONNY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J Jensen, Tomasjordvegen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