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5671faf762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0e850c62744b9"/>
  </p:sldMasterIdLst>
  <p:sldIdLst>
    <p:sldId xmlns:r="http://schemas.openxmlformats.org/officeDocument/2006/relationships" id="256" r:id="Rfee40389615a4fda"/>
    <p:sldId xmlns:r="http://schemas.openxmlformats.org/officeDocument/2006/relationships" id="257" r:id="Ra61071ee21754b57"/>
    <p:sldId xmlns:r="http://schemas.openxmlformats.org/officeDocument/2006/relationships" id="258" r:id="Re01e62291c004b8b"/>
    <p:sldId xmlns:r="http://schemas.openxmlformats.org/officeDocument/2006/relationships" id="259" r:id="R8f875d61ab4d4146"/>
    <p:sldId xmlns:r="http://schemas.openxmlformats.org/officeDocument/2006/relationships" id="260" r:id="Rcbc247a4dc714c1d"/>
    <p:sldId xmlns:r="http://schemas.openxmlformats.org/officeDocument/2006/relationships" id="261" r:id="R91f8fa3130064b3b"/>
    <p:sldId xmlns:r="http://schemas.openxmlformats.org/officeDocument/2006/relationships" id="262" r:id="R8585b9deb44d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0e850c62744b9" /><Relationship Type="http://schemas.openxmlformats.org/officeDocument/2006/relationships/slide" Target="/ppt/slides/slide1.xml" Id="Rfee40389615a4fda" /><Relationship Type="http://schemas.openxmlformats.org/officeDocument/2006/relationships/slide" Target="/ppt/slides/slide2.xml" Id="Ra61071ee21754b57" /><Relationship Type="http://schemas.openxmlformats.org/officeDocument/2006/relationships/slide" Target="/ppt/slides/slide3.xml" Id="Re01e62291c004b8b" /><Relationship Type="http://schemas.openxmlformats.org/officeDocument/2006/relationships/slide" Target="/ppt/slides/slide4.xml" Id="R8f875d61ab4d4146" /><Relationship Type="http://schemas.openxmlformats.org/officeDocument/2006/relationships/slide" Target="/ppt/slides/slide5.xml" Id="Rcbc247a4dc714c1d" /><Relationship Type="http://schemas.openxmlformats.org/officeDocument/2006/relationships/slide" Target="/ppt/slides/slide6.xml" Id="R91f8fa3130064b3b" /><Relationship Type="http://schemas.openxmlformats.org/officeDocument/2006/relationships/slide" Target="/ppt/slides/slide7.xml" Id="R8585b9deb44d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3f70f7cca4f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2f747e8c4eb7" /><Relationship Type="http://schemas.openxmlformats.org/officeDocument/2006/relationships/theme" Target="/ppt/slideMasters/theme/theme1.xml" Id="Re3ecde715c4b4b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12f747e8c4e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a4b304687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f007964ca48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63b8e3d70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70f453208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69b77c2324e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1b63ada4b43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1d140d9a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IMS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IMS IMPORT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SAFY KHUSHALL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