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848e7f544d40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e0489963e4429f"/>
  </p:sldMasterIdLst>
  <p:sldIdLst>
    <p:sldId xmlns:r="http://schemas.openxmlformats.org/officeDocument/2006/relationships" id="256" r:id="Rb395e67b7a6748ff"/>
    <p:sldId xmlns:r="http://schemas.openxmlformats.org/officeDocument/2006/relationships" id="257" r:id="R9d3fed79fb4e4f5a"/>
    <p:sldId xmlns:r="http://schemas.openxmlformats.org/officeDocument/2006/relationships" id="258" r:id="Rdf59887198c4468b"/>
    <p:sldId xmlns:r="http://schemas.openxmlformats.org/officeDocument/2006/relationships" id="259" r:id="R3a789b00bfb94727"/>
    <p:sldId xmlns:r="http://schemas.openxmlformats.org/officeDocument/2006/relationships" id="260" r:id="R77701eedfdce421c"/>
    <p:sldId xmlns:r="http://schemas.openxmlformats.org/officeDocument/2006/relationships" id="261" r:id="Rba88c9be959b4796"/>
    <p:sldId xmlns:r="http://schemas.openxmlformats.org/officeDocument/2006/relationships" id="262" r:id="R4772629495584e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e0489963e4429f" /><Relationship Type="http://schemas.openxmlformats.org/officeDocument/2006/relationships/slide" Target="/ppt/slides/slide1.xml" Id="Rb395e67b7a6748ff" /><Relationship Type="http://schemas.openxmlformats.org/officeDocument/2006/relationships/slide" Target="/ppt/slides/slide2.xml" Id="R9d3fed79fb4e4f5a" /><Relationship Type="http://schemas.openxmlformats.org/officeDocument/2006/relationships/slide" Target="/ppt/slides/slide3.xml" Id="Rdf59887198c4468b" /><Relationship Type="http://schemas.openxmlformats.org/officeDocument/2006/relationships/slide" Target="/ppt/slides/slide4.xml" Id="R3a789b00bfb94727" /><Relationship Type="http://schemas.openxmlformats.org/officeDocument/2006/relationships/slide" Target="/ppt/slides/slide5.xml" Id="R77701eedfdce421c" /><Relationship Type="http://schemas.openxmlformats.org/officeDocument/2006/relationships/slide" Target="/ppt/slides/slide6.xml" Id="Rba88c9be959b4796" /><Relationship Type="http://schemas.openxmlformats.org/officeDocument/2006/relationships/slide" Target="/ppt/slides/slide7.xml" Id="R4772629495584e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cac756ceb647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e2598a5a0471d" /><Relationship Type="http://schemas.openxmlformats.org/officeDocument/2006/relationships/theme" Target="/ppt/slideMasters/theme/theme1.xml" Id="Ra5a37f427c034b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2e2598a5a047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02e793b0b4d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08199f02b40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196fbd8bf4d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7370456f64e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56f5a45c94f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38ce7ca9e4d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ee1c4880447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 NØSTER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NØSTER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 NØSTER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NØSTER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NØSTER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NØSTER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731 324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−232 164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−149 407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NØSTER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SAXRUD ELISABETH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GLEDITSCH MONA HELENE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NØSTER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916 619 782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 NØSTER AS</a:t>
            </a:r>
          </a:p>
        </p:txBody>
      </p:sp>
    </p:spTree>
  </p:cSld>
  <p:clrMapOvr>
    <a:masterClrMapping xmlns:a="http://schemas.openxmlformats.org/drawingml/2006/main"/>
  </p:clrMapOvr>
</p:sld>
</file>