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741057a8a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3605bb66a4de9"/>
  </p:sldMasterIdLst>
  <p:sldIdLst>
    <p:sldId xmlns:r="http://schemas.openxmlformats.org/officeDocument/2006/relationships" id="256" r:id="R566414d515b945dd"/>
    <p:sldId xmlns:r="http://schemas.openxmlformats.org/officeDocument/2006/relationships" id="257" r:id="R581e6ca802f440a2"/>
    <p:sldId xmlns:r="http://schemas.openxmlformats.org/officeDocument/2006/relationships" id="258" r:id="Ra46416853b1c401d"/>
    <p:sldId xmlns:r="http://schemas.openxmlformats.org/officeDocument/2006/relationships" id="259" r:id="R8ac079c7322048a5"/>
    <p:sldId xmlns:r="http://schemas.openxmlformats.org/officeDocument/2006/relationships" id="260" r:id="R20a380f4a63e4788"/>
    <p:sldId xmlns:r="http://schemas.openxmlformats.org/officeDocument/2006/relationships" id="261" r:id="Reaeb7841d8954d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3605bb66a4de9" /><Relationship Type="http://schemas.openxmlformats.org/officeDocument/2006/relationships/slide" Target="/ppt/slides/slide1.xml" Id="R566414d515b945dd" /><Relationship Type="http://schemas.openxmlformats.org/officeDocument/2006/relationships/slide" Target="/ppt/slides/slide2.xml" Id="R581e6ca802f440a2" /><Relationship Type="http://schemas.openxmlformats.org/officeDocument/2006/relationships/slide" Target="/ppt/slides/slide3.xml" Id="Ra46416853b1c401d" /><Relationship Type="http://schemas.openxmlformats.org/officeDocument/2006/relationships/slide" Target="/ppt/slides/slide4.xml" Id="R8ac079c7322048a5" /><Relationship Type="http://schemas.openxmlformats.org/officeDocument/2006/relationships/slide" Target="/ppt/slides/slide5.xml" Id="R20a380f4a63e4788" /><Relationship Type="http://schemas.openxmlformats.org/officeDocument/2006/relationships/slide" Target="/ppt/slides/slide6.xml" Id="Reaeb7841d8954d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bc4e09c3c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51bcf685c46f1" /><Relationship Type="http://schemas.openxmlformats.org/officeDocument/2006/relationships/theme" Target="/ppt/slideMasters/theme/theme1.xml" Id="R9ea9948fd96e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51bcf685c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9d976d6246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672086c61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55db5c18a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28a0778b440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01f16ddc24c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aedd10ce54f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KÅVELAND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Lenesfjordveien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916 632 193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