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f5d56558494b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efd4bb080547ab"/>
  </p:sldMasterIdLst>
  <p:sldIdLst>
    <p:sldId xmlns:r="http://schemas.openxmlformats.org/officeDocument/2006/relationships" id="256" r:id="Refff7aaf440d4972"/>
    <p:sldId xmlns:r="http://schemas.openxmlformats.org/officeDocument/2006/relationships" id="257" r:id="R963023ad46aa49f0"/>
    <p:sldId xmlns:r="http://schemas.openxmlformats.org/officeDocument/2006/relationships" id="258" r:id="R354ba488aaf84e4c"/>
    <p:sldId xmlns:r="http://schemas.openxmlformats.org/officeDocument/2006/relationships" id="259" r:id="R5eebd521f0674483"/>
    <p:sldId xmlns:r="http://schemas.openxmlformats.org/officeDocument/2006/relationships" id="260" r:id="R884f8640152542f5"/>
    <p:sldId xmlns:r="http://schemas.openxmlformats.org/officeDocument/2006/relationships" id="261" r:id="R816ac173b0d645a5"/>
    <p:sldId xmlns:r="http://schemas.openxmlformats.org/officeDocument/2006/relationships" id="262" r:id="R8e1a27fc03aa44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efd4bb080547ab" /><Relationship Type="http://schemas.openxmlformats.org/officeDocument/2006/relationships/slide" Target="/ppt/slides/slide1.xml" Id="Refff7aaf440d4972" /><Relationship Type="http://schemas.openxmlformats.org/officeDocument/2006/relationships/slide" Target="/ppt/slides/slide2.xml" Id="R963023ad46aa49f0" /><Relationship Type="http://schemas.openxmlformats.org/officeDocument/2006/relationships/slide" Target="/ppt/slides/slide3.xml" Id="R354ba488aaf84e4c" /><Relationship Type="http://schemas.openxmlformats.org/officeDocument/2006/relationships/slide" Target="/ppt/slides/slide4.xml" Id="R5eebd521f0674483" /><Relationship Type="http://schemas.openxmlformats.org/officeDocument/2006/relationships/slide" Target="/ppt/slides/slide5.xml" Id="R884f8640152542f5" /><Relationship Type="http://schemas.openxmlformats.org/officeDocument/2006/relationships/slide" Target="/ppt/slides/slide6.xml" Id="R816ac173b0d645a5" /><Relationship Type="http://schemas.openxmlformats.org/officeDocument/2006/relationships/slide" Target="/ppt/slides/slide7.xml" Id="R8e1a27fc03aa44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a1f2c4622848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38ad2c80d4f29" /><Relationship Type="http://schemas.openxmlformats.org/officeDocument/2006/relationships/theme" Target="/ppt/slideMasters/theme/theme1.xml" Id="R5ee7a1c8125a4e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b38ad2c80d4f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90e26bb3044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ae085466543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24ad14c3146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503830b5141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d69920fc040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aaa1a350144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39f802b4e4c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KÅVELAND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KÅVELAND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KÅVELAND UTVIKLING AS ble etablert [år] og holder til i Lindesnes.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KÅVELAND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KÅVELAND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KÅVELAND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2 681 795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1 217 742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13 817 299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KÅVELAND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ODDVIN GUNNAR LANDE  –  35,1 %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LANDRUD  –  19,0 %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RAGNA ASKELAND  –  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TORILL ASKELAND  –  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GUSTAV LANDE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GUNHILD EDITH LANDE  –  8,9 %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KÅVELAND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Lenesfjordveien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4520 Lindesnes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916 632 193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KÅVELAND UTVIKLING AS</a:t>
            </a:r>
          </a:p>
        </p:txBody>
      </p:sp>
    </p:spTree>
  </p:cSld>
  <p:clrMapOvr>
    <a:masterClrMapping xmlns:a="http://schemas.openxmlformats.org/drawingml/2006/main"/>
  </p:clrMapOvr>
</p:sld>
</file>