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6509d331084c3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544558b65b4229"/>
  </p:sldMasterIdLst>
  <p:sldIdLst>
    <p:sldId xmlns:r="http://schemas.openxmlformats.org/officeDocument/2006/relationships" id="256" r:id="R7a07e1db9acc4e9e"/>
    <p:sldId xmlns:r="http://schemas.openxmlformats.org/officeDocument/2006/relationships" id="257" r:id="R9158c25669804dd2"/>
    <p:sldId xmlns:r="http://schemas.openxmlformats.org/officeDocument/2006/relationships" id="258" r:id="R94f7b2ad1c7145cb"/>
    <p:sldId xmlns:r="http://schemas.openxmlformats.org/officeDocument/2006/relationships" id="259" r:id="Re317229ff5d946cc"/>
    <p:sldId xmlns:r="http://schemas.openxmlformats.org/officeDocument/2006/relationships" id="260" r:id="R44c78f9826634e05"/>
    <p:sldId xmlns:r="http://schemas.openxmlformats.org/officeDocument/2006/relationships" id="261" r:id="R49efdb967b174dfb"/>
    <p:sldId xmlns:r="http://schemas.openxmlformats.org/officeDocument/2006/relationships" id="262" r:id="Re2cd01db795749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544558b65b4229" /><Relationship Type="http://schemas.openxmlformats.org/officeDocument/2006/relationships/slide" Target="/ppt/slides/slide1.xml" Id="R7a07e1db9acc4e9e" /><Relationship Type="http://schemas.openxmlformats.org/officeDocument/2006/relationships/slide" Target="/ppt/slides/slide2.xml" Id="R9158c25669804dd2" /><Relationship Type="http://schemas.openxmlformats.org/officeDocument/2006/relationships/slide" Target="/ppt/slides/slide3.xml" Id="R94f7b2ad1c7145cb" /><Relationship Type="http://schemas.openxmlformats.org/officeDocument/2006/relationships/slide" Target="/ppt/slides/slide4.xml" Id="Re317229ff5d946cc" /><Relationship Type="http://schemas.openxmlformats.org/officeDocument/2006/relationships/slide" Target="/ppt/slides/slide5.xml" Id="R44c78f9826634e05" /><Relationship Type="http://schemas.openxmlformats.org/officeDocument/2006/relationships/slide" Target="/ppt/slides/slide6.xml" Id="R49efdb967b174dfb" /><Relationship Type="http://schemas.openxmlformats.org/officeDocument/2006/relationships/slide" Target="/ppt/slides/slide7.xml" Id="Re2cd01db795749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b324c3456844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b66d575764f84" /><Relationship Type="http://schemas.openxmlformats.org/officeDocument/2006/relationships/theme" Target="/ppt/slideMasters/theme/theme1.xml" Id="R4017fb7d7f3c4a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bb66d575764f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eeffefa4c4a3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f0403ed5548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189efd34aa4d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d78e1d10549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78f1b917540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33a03c3d54a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7b64dad6746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BERNHARD MANAGEMENT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MANAGEMENT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−63 017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A87 MANAGEMENT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916 633 769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BERNHARD MANAGEMENT AS</a:t>
            </a:r>
          </a:p>
        </p:txBody>
      </p:sp>
    </p:spTree>
  </p:cSld>
  <p:clrMapOvr>
    <a:masterClrMapping xmlns:a="http://schemas.openxmlformats.org/drawingml/2006/main"/>
  </p:clrMapOvr>
</p:sld>
</file>