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3db1a74b8046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c3ddee56104d56"/>
  </p:sldMasterIdLst>
  <p:sldIdLst>
    <p:sldId xmlns:r="http://schemas.openxmlformats.org/officeDocument/2006/relationships" id="256" r:id="Re8e747c98cce4891"/>
    <p:sldId xmlns:r="http://schemas.openxmlformats.org/officeDocument/2006/relationships" id="257" r:id="R07758c2aa3a14897"/>
    <p:sldId xmlns:r="http://schemas.openxmlformats.org/officeDocument/2006/relationships" id="258" r:id="R0cf269a5ab7449ce"/>
    <p:sldId xmlns:r="http://schemas.openxmlformats.org/officeDocument/2006/relationships" id="259" r:id="R7f607397e9504a3c"/>
    <p:sldId xmlns:r="http://schemas.openxmlformats.org/officeDocument/2006/relationships" id="260" r:id="R203401a0d74c4e26"/>
    <p:sldId xmlns:r="http://schemas.openxmlformats.org/officeDocument/2006/relationships" id="261" r:id="R84a4052abce048c9"/>
    <p:sldId xmlns:r="http://schemas.openxmlformats.org/officeDocument/2006/relationships" id="262" r:id="R302893bc37a24b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c3ddee56104d56" /><Relationship Type="http://schemas.openxmlformats.org/officeDocument/2006/relationships/slide" Target="/ppt/slides/slide1.xml" Id="Re8e747c98cce4891" /><Relationship Type="http://schemas.openxmlformats.org/officeDocument/2006/relationships/slide" Target="/ppt/slides/slide2.xml" Id="R07758c2aa3a14897" /><Relationship Type="http://schemas.openxmlformats.org/officeDocument/2006/relationships/slide" Target="/ppt/slides/slide3.xml" Id="R0cf269a5ab7449ce" /><Relationship Type="http://schemas.openxmlformats.org/officeDocument/2006/relationships/slide" Target="/ppt/slides/slide4.xml" Id="R7f607397e9504a3c" /><Relationship Type="http://schemas.openxmlformats.org/officeDocument/2006/relationships/slide" Target="/ppt/slides/slide5.xml" Id="R203401a0d74c4e26" /><Relationship Type="http://schemas.openxmlformats.org/officeDocument/2006/relationships/slide" Target="/ppt/slides/slide6.xml" Id="R84a4052abce048c9" /><Relationship Type="http://schemas.openxmlformats.org/officeDocument/2006/relationships/slide" Target="/ppt/slides/slide7.xml" Id="R302893bc37a24b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13dbaf81ab43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da53b67934048" /><Relationship Type="http://schemas.openxmlformats.org/officeDocument/2006/relationships/theme" Target="/ppt/slideMasters/theme/theme1.xml" Id="R30e9b8097b9347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bda53b679340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c8fea449443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9d582ad2bb4a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ec374f954c4a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bd675bfc4448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6ca244886444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1f6265a3642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0227a07ee43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RJ BIL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RJ BIL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6 774 171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580 961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334 646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4 257 458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8 823 595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Hammarveien 11D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8626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916 636 601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 BIL AS</a:t>
            </a:r>
          </a:p>
        </p:txBody>
      </p:sp>
    </p:spTree>
  </p:cSld>
  <p:clrMapOvr>
    <a:masterClrMapping xmlns:a="http://schemas.openxmlformats.org/drawingml/2006/main"/>
  </p:clrMapOvr>
</p:sld>
</file>