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d3d573b5a74c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a820da8bee4c97"/>
  </p:sldMasterIdLst>
  <p:sldIdLst>
    <p:sldId xmlns:r="http://schemas.openxmlformats.org/officeDocument/2006/relationships" id="256" r:id="R14f0303422534072"/>
    <p:sldId xmlns:r="http://schemas.openxmlformats.org/officeDocument/2006/relationships" id="257" r:id="Re014f72f35364dc9"/>
    <p:sldId xmlns:r="http://schemas.openxmlformats.org/officeDocument/2006/relationships" id="258" r:id="R105e3fd973344a79"/>
    <p:sldId xmlns:r="http://schemas.openxmlformats.org/officeDocument/2006/relationships" id="259" r:id="Rc542e9d995e24aef"/>
    <p:sldId xmlns:r="http://schemas.openxmlformats.org/officeDocument/2006/relationships" id="260" r:id="R39593599a8294e85"/>
    <p:sldId xmlns:r="http://schemas.openxmlformats.org/officeDocument/2006/relationships" id="261" r:id="Rc9f8888ea28d4e54"/>
    <p:sldId xmlns:r="http://schemas.openxmlformats.org/officeDocument/2006/relationships" id="262" r:id="R66f3f95134b94b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a820da8bee4c97" /><Relationship Type="http://schemas.openxmlformats.org/officeDocument/2006/relationships/slide" Target="/ppt/slides/slide1.xml" Id="R14f0303422534072" /><Relationship Type="http://schemas.openxmlformats.org/officeDocument/2006/relationships/slide" Target="/ppt/slides/slide2.xml" Id="Re014f72f35364dc9" /><Relationship Type="http://schemas.openxmlformats.org/officeDocument/2006/relationships/slide" Target="/ppt/slides/slide3.xml" Id="R105e3fd973344a79" /><Relationship Type="http://schemas.openxmlformats.org/officeDocument/2006/relationships/slide" Target="/ppt/slides/slide4.xml" Id="Rc542e9d995e24aef" /><Relationship Type="http://schemas.openxmlformats.org/officeDocument/2006/relationships/slide" Target="/ppt/slides/slide5.xml" Id="R39593599a8294e85" /><Relationship Type="http://schemas.openxmlformats.org/officeDocument/2006/relationships/slide" Target="/ppt/slides/slide6.xml" Id="Rc9f8888ea28d4e54" /><Relationship Type="http://schemas.openxmlformats.org/officeDocument/2006/relationships/slide" Target="/ppt/slides/slide7.xml" Id="R66f3f95134b94b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0b27e2a0bb49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d8be5565e4e75" /><Relationship Type="http://schemas.openxmlformats.org/officeDocument/2006/relationships/theme" Target="/ppt/slideMasters/theme/theme1.xml" Id="Rcc37552af2b543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08d8be5565e4e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f525516dfb49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9cb03926f46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728c618c64f6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708d2a2df4d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06c46dc54243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7ea2ded3ee47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a7dd617fb542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OMTS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OMTS HOLDING AS ble etablert [år] og holder til i Svorkmo.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291 940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8 027 893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8 074 864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ODDBJØRN MONSETH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OMTS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Årlivollvegen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7327 Svorkmo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916 640 242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OMTS HOLDING AS</a:t>
            </a:r>
          </a:p>
        </p:txBody>
      </p:sp>
    </p:spTree>
  </p:cSld>
  <p:clrMapOvr>
    <a:masterClrMapping xmlns:a="http://schemas.openxmlformats.org/drawingml/2006/main"/>
  </p:clrMapOvr>
</p:sld>
</file>