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d4a4cb729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fb0ab6ce345f7"/>
  </p:sldMasterIdLst>
  <p:sldIdLst>
    <p:sldId xmlns:r="http://schemas.openxmlformats.org/officeDocument/2006/relationships" id="256" r:id="Rd866d68625cc49ad"/>
    <p:sldId xmlns:r="http://schemas.openxmlformats.org/officeDocument/2006/relationships" id="257" r:id="R2080642ddfa74f79"/>
    <p:sldId xmlns:r="http://schemas.openxmlformats.org/officeDocument/2006/relationships" id="258" r:id="Ra5a365b8630041ab"/>
    <p:sldId xmlns:r="http://schemas.openxmlformats.org/officeDocument/2006/relationships" id="259" r:id="R3b95ccedca0241b4"/>
    <p:sldId xmlns:r="http://schemas.openxmlformats.org/officeDocument/2006/relationships" id="260" r:id="Rddba83bef0954eec"/>
    <p:sldId xmlns:r="http://schemas.openxmlformats.org/officeDocument/2006/relationships" id="261" r:id="R6ccc55e7d0624ac3"/>
    <p:sldId xmlns:r="http://schemas.openxmlformats.org/officeDocument/2006/relationships" id="262" r:id="Rc7ec64019f8d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fb0ab6ce345f7" /><Relationship Type="http://schemas.openxmlformats.org/officeDocument/2006/relationships/slide" Target="/ppt/slides/slide1.xml" Id="Rd866d68625cc49ad" /><Relationship Type="http://schemas.openxmlformats.org/officeDocument/2006/relationships/slide" Target="/ppt/slides/slide2.xml" Id="R2080642ddfa74f79" /><Relationship Type="http://schemas.openxmlformats.org/officeDocument/2006/relationships/slide" Target="/ppt/slides/slide3.xml" Id="Ra5a365b8630041ab" /><Relationship Type="http://schemas.openxmlformats.org/officeDocument/2006/relationships/slide" Target="/ppt/slides/slide4.xml" Id="R3b95ccedca0241b4" /><Relationship Type="http://schemas.openxmlformats.org/officeDocument/2006/relationships/slide" Target="/ppt/slides/slide5.xml" Id="Rddba83bef0954eec" /><Relationship Type="http://schemas.openxmlformats.org/officeDocument/2006/relationships/slide" Target="/ppt/slides/slide6.xml" Id="R6ccc55e7d0624ac3" /><Relationship Type="http://schemas.openxmlformats.org/officeDocument/2006/relationships/slide" Target="/ppt/slides/slide7.xml" Id="Rc7ec64019f8d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9194feed3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8a49129842a9" /><Relationship Type="http://schemas.openxmlformats.org/officeDocument/2006/relationships/theme" Target="/ppt/slideMasters/theme/theme1.xml" Id="R77afc750390c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58a491298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178f04b5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703d2298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4b420502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4cfdbeb7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012a1798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5eb63626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e45b71e7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