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cea58f297441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9f2f1f75f14391"/>
  </p:sldMasterIdLst>
  <p:sldIdLst>
    <p:sldId xmlns:r="http://schemas.openxmlformats.org/officeDocument/2006/relationships" id="256" r:id="R6bf7ca37fc38401b"/>
    <p:sldId xmlns:r="http://schemas.openxmlformats.org/officeDocument/2006/relationships" id="257" r:id="R6b225eabe086404f"/>
    <p:sldId xmlns:r="http://schemas.openxmlformats.org/officeDocument/2006/relationships" id="258" r:id="Rd09a75707412407a"/>
    <p:sldId xmlns:r="http://schemas.openxmlformats.org/officeDocument/2006/relationships" id="259" r:id="R8ee5d45abe844bb4"/>
    <p:sldId xmlns:r="http://schemas.openxmlformats.org/officeDocument/2006/relationships" id="260" r:id="Rd277cbe995124d50"/>
    <p:sldId xmlns:r="http://schemas.openxmlformats.org/officeDocument/2006/relationships" id="261" r:id="Rb365b466a24a4fd9"/>
    <p:sldId xmlns:r="http://schemas.openxmlformats.org/officeDocument/2006/relationships" id="262" r:id="Rde3a0a9e840d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f2f1f75f14391" /><Relationship Type="http://schemas.openxmlformats.org/officeDocument/2006/relationships/slide" Target="/ppt/slides/slide1.xml" Id="R6bf7ca37fc38401b" /><Relationship Type="http://schemas.openxmlformats.org/officeDocument/2006/relationships/slide" Target="/ppt/slides/slide2.xml" Id="R6b225eabe086404f" /><Relationship Type="http://schemas.openxmlformats.org/officeDocument/2006/relationships/slide" Target="/ppt/slides/slide3.xml" Id="Rd09a75707412407a" /><Relationship Type="http://schemas.openxmlformats.org/officeDocument/2006/relationships/slide" Target="/ppt/slides/slide4.xml" Id="R8ee5d45abe844bb4" /><Relationship Type="http://schemas.openxmlformats.org/officeDocument/2006/relationships/slide" Target="/ppt/slides/slide5.xml" Id="Rd277cbe995124d50" /><Relationship Type="http://schemas.openxmlformats.org/officeDocument/2006/relationships/slide" Target="/ppt/slides/slide6.xml" Id="Rb365b466a24a4fd9" /><Relationship Type="http://schemas.openxmlformats.org/officeDocument/2006/relationships/slide" Target="/ppt/slides/slide7.xml" Id="Rde3a0a9e840d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6ca79c0f4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7e17d60e7425b" /><Relationship Type="http://schemas.openxmlformats.org/officeDocument/2006/relationships/theme" Target="/ppt/slideMasters/theme/theme1.xml" Id="R748bbedc9c9b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b7e17d60e7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f984086df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d0f56e8a8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fa6df9882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06b395d104a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6871afb69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e938f5e31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a42d089541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REGIUS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REGIUS HOLDING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9 219 081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9 225 080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MCCALL EKEBERG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Jørn McCall Ekeberg, Sjøvollbukta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916 640 579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REGIUS HOLDING AS</a:t>
            </a:r>
          </a:p>
        </p:txBody>
      </p:sp>
    </p:spTree>
  </p:cSld>
  <p:clrMapOvr>
    <a:masterClrMapping xmlns:a="http://schemas.openxmlformats.org/drawingml/2006/main"/>
  </p:clrMapOvr>
</p:sld>
</file>