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68ea90e70149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c1420345e04bf8"/>
  </p:sldMasterIdLst>
  <p:sldIdLst>
    <p:sldId xmlns:r="http://schemas.openxmlformats.org/officeDocument/2006/relationships" id="256" r:id="R500ce602cc56454c"/>
    <p:sldId xmlns:r="http://schemas.openxmlformats.org/officeDocument/2006/relationships" id="257" r:id="R7ec026c8f7a842ba"/>
    <p:sldId xmlns:r="http://schemas.openxmlformats.org/officeDocument/2006/relationships" id="258" r:id="Rcb68fd3540d24540"/>
    <p:sldId xmlns:r="http://schemas.openxmlformats.org/officeDocument/2006/relationships" id="259" r:id="Ra3b6433ae695409c"/>
    <p:sldId xmlns:r="http://schemas.openxmlformats.org/officeDocument/2006/relationships" id="260" r:id="R5160f968e96143b8"/>
    <p:sldId xmlns:r="http://schemas.openxmlformats.org/officeDocument/2006/relationships" id="261" r:id="Rf3a8f87e0b1148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c1420345e04bf8" /><Relationship Type="http://schemas.openxmlformats.org/officeDocument/2006/relationships/slide" Target="/ppt/slides/slide1.xml" Id="R500ce602cc56454c" /><Relationship Type="http://schemas.openxmlformats.org/officeDocument/2006/relationships/slide" Target="/ppt/slides/slide2.xml" Id="R7ec026c8f7a842ba" /><Relationship Type="http://schemas.openxmlformats.org/officeDocument/2006/relationships/slide" Target="/ppt/slides/slide3.xml" Id="Rcb68fd3540d24540" /><Relationship Type="http://schemas.openxmlformats.org/officeDocument/2006/relationships/slide" Target="/ppt/slides/slide4.xml" Id="Ra3b6433ae695409c" /><Relationship Type="http://schemas.openxmlformats.org/officeDocument/2006/relationships/slide" Target="/ppt/slides/slide5.xml" Id="R5160f968e96143b8" /><Relationship Type="http://schemas.openxmlformats.org/officeDocument/2006/relationships/slide" Target="/ppt/slides/slide6.xml" Id="Rf3a8f87e0b1148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a0bd2f9cbe48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13771e7834740" /><Relationship Type="http://schemas.openxmlformats.org/officeDocument/2006/relationships/theme" Target="/ppt/slideMasters/theme/theme1.xml" Id="R376665812b6542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413771e78347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96381d89c41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71f878bda4d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60f8eeb514c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70a5f949a49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51597c0104e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39933d15e44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EASY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EASY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EASY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EASY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EASY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EASY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post@easya.no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www.easya.no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916 643 098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EASY ACCOUNTING AS</a:t>
            </a:r>
          </a:p>
        </p:txBody>
      </p:sp>
    </p:spTree>
  </p:cSld>
  <p:clrMapOvr>
    <a:masterClrMapping xmlns:a="http://schemas.openxmlformats.org/drawingml/2006/main"/>
  </p:clrMapOvr>
</p:sld>
</file>