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fa789b9c6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af50340e54b37"/>
  </p:sldMasterIdLst>
  <p:sldIdLst>
    <p:sldId xmlns:r="http://schemas.openxmlformats.org/officeDocument/2006/relationships" id="256" r:id="Rfd9444eb83e24f71"/>
    <p:sldId xmlns:r="http://schemas.openxmlformats.org/officeDocument/2006/relationships" id="257" r:id="R3cefb73e8b3246ea"/>
    <p:sldId xmlns:r="http://schemas.openxmlformats.org/officeDocument/2006/relationships" id="258" r:id="Rf688bde6c4d2409c"/>
    <p:sldId xmlns:r="http://schemas.openxmlformats.org/officeDocument/2006/relationships" id="259" r:id="Rd2974336470d4873"/>
    <p:sldId xmlns:r="http://schemas.openxmlformats.org/officeDocument/2006/relationships" id="260" r:id="R0c8db8c9fb4343cd"/>
    <p:sldId xmlns:r="http://schemas.openxmlformats.org/officeDocument/2006/relationships" id="261" r:id="R2dbbb764a7594c9e"/>
    <p:sldId xmlns:r="http://schemas.openxmlformats.org/officeDocument/2006/relationships" id="262" r:id="Rbe36a4feee9f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af50340e54b37" /><Relationship Type="http://schemas.openxmlformats.org/officeDocument/2006/relationships/slide" Target="/ppt/slides/slide1.xml" Id="Rfd9444eb83e24f71" /><Relationship Type="http://schemas.openxmlformats.org/officeDocument/2006/relationships/slide" Target="/ppt/slides/slide2.xml" Id="R3cefb73e8b3246ea" /><Relationship Type="http://schemas.openxmlformats.org/officeDocument/2006/relationships/slide" Target="/ppt/slides/slide3.xml" Id="Rf688bde6c4d2409c" /><Relationship Type="http://schemas.openxmlformats.org/officeDocument/2006/relationships/slide" Target="/ppt/slides/slide4.xml" Id="Rd2974336470d4873" /><Relationship Type="http://schemas.openxmlformats.org/officeDocument/2006/relationships/slide" Target="/ppt/slides/slide5.xml" Id="R0c8db8c9fb4343cd" /><Relationship Type="http://schemas.openxmlformats.org/officeDocument/2006/relationships/slide" Target="/ppt/slides/slide6.xml" Id="R2dbbb764a7594c9e" /><Relationship Type="http://schemas.openxmlformats.org/officeDocument/2006/relationships/slide" Target="/ppt/slides/slide7.xml" Id="Rbe36a4feee9f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5acbbee90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c68c56c34842" /><Relationship Type="http://schemas.openxmlformats.org/officeDocument/2006/relationships/theme" Target="/ppt/slideMasters/theme/theme1.xml" Id="R23e303cc107b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dc68c56c3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fe04a9c4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93b00b35e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2f3f64f5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0466e9fb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a6a685f05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0a7342b94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23b7c6b17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EASY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EASY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21 099 754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8 231 774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12 339 603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