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5322a19af6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984e07059b4e61"/>
  </p:sldMasterIdLst>
  <p:sldIdLst>
    <p:sldId xmlns:r="http://schemas.openxmlformats.org/officeDocument/2006/relationships" id="256" r:id="Rc880e54d7d974ab7"/>
    <p:sldId xmlns:r="http://schemas.openxmlformats.org/officeDocument/2006/relationships" id="257" r:id="Re72127b3c2b14e8c"/>
    <p:sldId xmlns:r="http://schemas.openxmlformats.org/officeDocument/2006/relationships" id="258" r:id="Re34040f838174006"/>
    <p:sldId xmlns:r="http://schemas.openxmlformats.org/officeDocument/2006/relationships" id="259" r:id="R2487264f21764d51"/>
    <p:sldId xmlns:r="http://schemas.openxmlformats.org/officeDocument/2006/relationships" id="260" r:id="R0c36abbaa1cf4451"/>
    <p:sldId xmlns:r="http://schemas.openxmlformats.org/officeDocument/2006/relationships" id="261" r:id="Ra0f523cf112a452e"/>
    <p:sldId xmlns:r="http://schemas.openxmlformats.org/officeDocument/2006/relationships" id="262" r:id="Rfab343bba6a54c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984e07059b4e61" /><Relationship Type="http://schemas.openxmlformats.org/officeDocument/2006/relationships/slide" Target="/ppt/slides/slide1.xml" Id="Rc880e54d7d974ab7" /><Relationship Type="http://schemas.openxmlformats.org/officeDocument/2006/relationships/slide" Target="/ppt/slides/slide2.xml" Id="Re72127b3c2b14e8c" /><Relationship Type="http://schemas.openxmlformats.org/officeDocument/2006/relationships/slide" Target="/ppt/slides/slide3.xml" Id="Re34040f838174006" /><Relationship Type="http://schemas.openxmlformats.org/officeDocument/2006/relationships/slide" Target="/ppt/slides/slide4.xml" Id="R2487264f21764d51" /><Relationship Type="http://schemas.openxmlformats.org/officeDocument/2006/relationships/slide" Target="/ppt/slides/slide5.xml" Id="R0c36abbaa1cf4451" /><Relationship Type="http://schemas.openxmlformats.org/officeDocument/2006/relationships/slide" Target="/ppt/slides/slide6.xml" Id="Ra0f523cf112a452e" /><Relationship Type="http://schemas.openxmlformats.org/officeDocument/2006/relationships/slide" Target="/ppt/slides/slide7.xml" Id="Rfab343bba6a54c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d56555e8b4e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e943fe7f746fe" /><Relationship Type="http://schemas.openxmlformats.org/officeDocument/2006/relationships/theme" Target="/ppt/slideMasters/theme/theme1.xml" Id="R93a247c2ff714d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be943fe7f746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5468a633949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bccb93dcd4d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7ec95b19c45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def6a5f6c42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f0c68b6024a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313c5014345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949afe9554b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PAUL SKAILAND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SKAILAND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SKAILAND HOLDING AS ble etablert [år] og holder til i Tveit.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SKAILAND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SKAILAND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SKAILAND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1 969 289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2 422 688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SKAILAND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SKAILAND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SKAILAND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Topdalsveien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4658 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916 653 549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SKAILAND HOLDING AS</a:t>
            </a:r>
          </a:p>
        </p:txBody>
      </p:sp>
    </p:spTree>
  </p:cSld>
  <p:clrMapOvr>
    <a:masterClrMapping xmlns:a="http://schemas.openxmlformats.org/drawingml/2006/main"/>
  </p:clrMapOvr>
</p:sld>
</file>