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b1f9deab3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eb59aa8c84155"/>
  </p:sldMasterIdLst>
  <p:sldIdLst>
    <p:sldId xmlns:r="http://schemas.openxmlformats.org/officeDocument/2006/relationships" id="256" r:id="R54aa0fd3deb642c5"/>
    <p:sldId xmlns:r="http://schemas.openxmlformats.org/officeDocument/2006/relationships" id="257" r:id="Rcef9af550bce43f9"/>
    <p:sldId xmlns:r="http://schemas.openxmlformats.org/officeDocument/2006/relationships" id="258" r:id="R72962b634d5e478f"/>
    <p:sldId xmlns:r="http://schemas.openxmlformats.org/officeDocument/2006/relationships" id="259" r:id="R798bf2e661534c8a"/>
    <p:sldId xmlns:r="http://schemas.openxmlformats.org/officeDocument/2006/relationships" id="260" r:id="R350927e946a74c1e"/>
    <p:sldId xmlns:r="http://schemas.openxmlformats.org/officeDocument/2006/relationships" id="261" r:id="R18c6e5786da54619"/>
    <p:sldId xmlns:r="http://schemas.openxmlformats.org/officeDocument/2006/relationships" id="262" r:id="R1d0f509eb2ab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eb59aa8c84155" /><Relationship Type="http://schemas.openxmlformats.org/officeDocument/2006/relationships/slide" Target="/ppt/slides/slide1.xml" Id="R54aa0fd3deb642c5" /><Relationship Type="http://schemas.openxmlformats.org/officeDocument/2006/relationships/slide" Target="/ppt/slides/slide2.xml" Id="Rcef9af550bce43f9" /><Relationship Type="http://schemas.openxmlformats.org/officeDocument/2006/relationships/slide" Target="/ppt/slides/slide3.xml" Id="R72962b634d5e478f" /><Relationship Type="http://schemas.openxmlformats.org/officeDocument/2006/relationships/slide" Target="/ppt/slides/slide4.xml" Id="R798bf2e661534c8a" /><Relationship Type="http://schemas.openxmlformats.org/officeDocument/2006/relationships/slide" Target="/ppt/slides/slide5.xml" Id="R350927e946a74c1e" /><Relationship Type="http://schemas.openxmlformats.org/officeDocument/2006/relationships/slide" Target="/ppt/slides/slide6.xml" Id="R18c6e5786da54619" /><Relationship Type="http://schemas.openxmlformats.org/officeDocument/2006/relationships/slide" Target="/ppt/slides/slide7.xml" Id="R1d0f509eb2ab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088c07c15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0c8d855324657" /><Relationship Type="http://schemas.openxmlformats.org/officeDocument/2006/relationships/theme" Target="/ppt/slideMasters/theme/theme1.xml" Id="R17821afb7cc6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0c8d8553246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cf2648dba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a7f6baa7e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87ccef52d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c23f60103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2b674758a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e0afc4174f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c1f74246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AGIPRO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ØSTVANG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IVAR HORVEI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ØSTVANG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HAUG ØSTVANG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916 668 317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AGIPRO AS</a:t>
            </a:r>
          </a:p>
        </p:txBody>
      </p:sp>
    </p:spTree>
  </p:cSld>
  <p:clrMapOvr>
    <a:masterClrMapping xmlns:a="http://schemas.openxmlformats.org/drawingml/2006/main"/>
  </p:clrMapOvr>
</p:sld>
</file>