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74df564b64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4872ece1f477c"/>
  </p:sldMasterIdLst>
  <p:sldIdLst>
    <p:sldId xmlns:r="http://schemas.openxmlformats.org/officeDocument/2006/relationships" id="256" r:id="Rfd470fb27e164008"/>
    <p:sldId xmlns:r="http://schemas.openxmlformats.org/officeDocument/2006/relationships" id="257" r:id="Rd2587ee9fde94905"/>
    <p:sldId xmlns:r="http://schemas.openxmlformats.org/officeDocument/2006/relationships" id="258" r:id="Rc6927b0fcc064383"/>
    <p:sldId xmlns:r="http://schemas.openxmlformats.org/officeDocument/2006/relationships" id="259" r:id="Rcd28f29278614268"/>
    <p:sldId xmlns:r="http://schemas.openxmlformats.org/officeDocument/2006/relationships" id="260" r:id="R7ea90899d7f3402f"/>
    <p:sldId xmlns:r="http://schemas.openxmlformats.org/officeDocument/2006/relationships" id="261" r:id="R32fb778fa2674a4a"/>
    <p:sldId xmlns:r="http://schemas.openxmlformats.org/officeDocument/2006/relationships" id="262" r:id="Rb6acd8a680f3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4872ece1f477c" /><Relationship Type="http://schemas.openxmlformats.org/officeDocument/2006/relationships/slide" Target="/ppt/slides/slide1.xml" Id="Rfd470fb27e164008" /><Relationship Type="http://schemas.openxmlformats.org/officeDocument/2006/relationships/slide" Target="/ppt/slides/slide2.xml" Id="Rd2587ee9fde94905" /><Relationship Type="http://schemas.openxmlformats.org/officeDocument/2006/relationships/slide" Target="/ppt/slides/slide3.xml" Id="Rc6927b0fcc064383" /><Relationship Type="http://schemas.openxmlformats.org/officeDocument/2006/relationships/slide" Target="/ppt/slides/slide4.xml" Id="Rcd28f29278614268" /><Relationship Type="http://schemas.openxmlformats.org/officeDocument/2006/relationships/slide" Target="/ppt/slides/slide5.xml" Id="R7ea90899d7f3402f" /><Relationship Type="http://schemas.openxmlformats.org/officeDocument/2006/relationships/slide" Target="/ppt/slides/slide6.xml" Id="R32fb778fa2674a4a" /><Relationship Type="http://schemas.openxmlformats.org/officeDocument/2006/relationships/slide" Target="/ppt/slides/slide7.xml" Id="Rb6acd8a680f3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965cb43184c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5f0121bd543b3" /><Relationship Type="http://schemas.openxmlformats.org/officeDocument/2006/relationships/theme" Target="/ppt/slideMasters/theme/theme1.xml" Id="R98d133ee866548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15f0121bd5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a170808be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c9a205a9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2ea534601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2e770f0d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6b001ff3944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26c122ba8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c91981b2d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GODLIA 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GODLIA FRISØR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506 049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646 618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RAUKEN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Nåkkves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916 669 321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GODLIA FRISØR AS</a:t>
            </a:r>
          </a:p>
        </p:txBody>
      </p:sp>
    </p:spTree>
  </p:cSld>
  <p:clrMapOvr>
    <a:masterClrMapping xmlns:a="http://schemas.openxmlformats.org/drawingml/2006/main"/>
  </p:clrMapOvr>
</p:sld>
</file>