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a956aadbf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85cade2554064"/>
  </p:sldMasterIdLst>
  <p:sldIdLst>
    <p:sldId xmlns:r="http://schemas.openxmlformats.org/officeDocument/2006/relationships" id="256" r:id="Re0f02b3a907d4ea1"/>
    <p:sldId xmlns:r="http://schemas.openxmlformats.org/officeDocument/2006/relationships" id="257" r:id="R1d6cf7b2ee65414a"/>
    <p:sldId xmlns:r="http://schemas.openxmlformats.org/officeDocument/2006/relationships" id="258" r:id="R50e11712cd0e4929"/>
    <p:sldId xmlns:r="http://schemas.openxmlformats.org/officeDocument/2006/relationships" id="259" r:id="R8b232aa2155f4288"/>
    <p:sldId xmlns:r="http://schemas.openxmlformats.org/officeDocument/2006/relationships" id="260" r:id="Ra11b20b8250b4040"/>
    <p:sldId xmlns:r="http://schemas.openxmlformats.org/officeDocument/2006/relationships" id="261" r:id="Re6b2b244f7514dfc"/>
    <p:sldId xmlns:r="http://schemas.openxmlformats.org/officeDocument/2006/relationships" id="262" r:id="R569ee1b0143d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85cade2554064" /><Relationship Type="http://schemas.openxmlformats.org/officeDocument/2006/relationships/slide" Target="/ppt/slides/slide1.xml" Id="Re0f02b3a907d4ea1" /><Relationship Type="http://schemas.openxmlformats.org/officeDocument/2006/relationships/slide" Target="/ppt/slides/slide2.xml" Id="R1d6cf7b2ee65414a" /><Relationship Type="http://schemas.openxmlformats.org/officeDocument/2006/relationships/slide" Target="/ppt/slides/slide3.xml" Id="R50e11712cd0e4929" /><Relationship Type="http://schemas.openxmlformats.org/officeDocument/2006/relationships/slide" Target="/ppt/slides/slide4.xml" Id="R8b232aa2155f4288" /><Relationship Type="http://schemas.openxmlformats.org/officeDocument/2006/relationships/slide" Target="/ppt/slides/slide5.xml" Id="Ra11b20b8250b4040" /><Relationship Type="http://schemas.openxmlformats.org/officeDocument/2006/relationships/slide" Target="/ppt/slides/slide6.xml" Id="Re6b2b244f7514dfc" /><Relationship Type="http://schemas.openxmlformats.org/officeDocument/2006/relationships/slide" Target="/ppt/slides/slide7.xml" Id="R569ee1b0143d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754872bb2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b0ad2b2d4e07" /><Relationship Type="http://schemas.openxmlformats.org/officeDocument/2006/relationships/theme" Target="/ppt/slideMasters/theme/theme1.xml" Id="R9e957aabf938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5b0ad2b2d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63f2797f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a3b2ea00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46e3a20e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b9aba176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e3d143ba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c7fd1004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ad23ee6c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