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24d682e2947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8762ace24547b6"/>
  </p:sldMasterIdLst>
  <p:sldIdLst>
    <p:sldId xmlns:r="http://schemas.openxmlformats.org/officeDocument/2006/relationships" id="256" r:id="Rab00fa31ae374a0c"/>
    <p:sldId xmlns:r="http://schemas.openxmlformats.org/officeDocument/2006/relationships" id="257" r:id="R63a707ea424f48f3"/>
    <p:sldId xmlns:r="http://schemas.openxmlformats.org/officeDocument/2006/relationships" id="258" r:id="R92e45828f51448d2"/>
    <p:sldId xmlns:r="http://schemas.openxmlformats.org/officeDocument/2006/relationships" id="259" r:id="R17c308a550894a87"/>
    <p:sldId xmlns:r="http://schemas.openxmlformats.org/officeDocument/2006/relationships" id="260" r:id="Re4161cf0d6364a78"/>
    <p:sldId xmlns:r="http://schemas.openxmlformats.org/officeDocument/2006/relationships" id="261" r:id="R736d5108e3604da7"/>
    <p:sldId xmlns:r="http://schemas.openxmlformats.org/officeDocument/2006/relationships" id="262" r:id="R968ace9582fb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762ace24547b6" /><Relationship Type="http://schemas.openxmlformats.org/officeDocument/2006/relationships/slide" Target="/ppt/slides/slide1.xml" Id="Rab00fa31ae374a0c" /><Relationship Type="http://schemas.openxmlformats.org/officeDocument/2006/relationships/slide" Target="/ppt/slides/slide2.xml" Id="R63a707ea424f48f3" /><Relationship Type="http://schemas.openxmlformats.org/officeDocument/2006/relationships/slide" Target="/ppt/slides/slide3.xml" Id="R92e45828f51448d2" /><Relationship Type="http://schemas.openxmlformats.org/officeDocument/2006/relationships/slide" Target="/ppt/slides/slide4.xml" Id="R17c308a550894a87" /><Relationship Type="http://schemas.openxmlformats.org/officeDocument/2006/relationships/slide" Target="/ppt/slides/slide5.xml" Id="Re4161cf0d6364a78" /><Relationship Type="http://schemas.openxmlformats.org/officeDocument/2006/relationships/slide" Target="/ppt/slides/slide6.xml" Id="R736d5108e3604da7" /><Relationship Type="http://schemas.openxmlformats.org/officeDocument/2006/relationships/slide" Target="/ppt/slides/slide7.xml" Id="R968ace9582fb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979a43bcf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e3406a237435f" /><Relationship Type="http://schemas.openxmlformats.org/officeDocument/2006/relationships/theme" Target="/ppt/slideMasters/theme/theme1.xml" Id="R997a44d7739b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e3406a237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2b0179fca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2d65194b649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f303f094948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d496aced04e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619904df1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0800e7d64f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c0cd1fe434b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HANDWERK BOTANISKE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HANDWERK BOTANISKE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10 651 240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4 490 134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14 449 432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LAVA OSLO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Sars'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916 682 913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HANDWERK BOTANISKE AS</a:t>
            </a:r>
          </a:p>
        </p:txBody>
      </p:sp>
    </p:spTree>
  </p:cSld>
  <p:clrMapOvr>
    <a:masterClrMapping xmlns:a="http://schemas.openxmlformats.org/drawingml/2006/main"/>
  </p:clrMapOvr>
</p:sld>
</file>