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176b82d52348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0d5891f2af4cf6"/>
  </p:sldMasterIdLst>
  <p:sldIdLst>
    <p:sldId xmlns:r="http://schemas.openxmlformats.org/officeDocument/2006/relationships" id="256" r:id="R6cca64b5dbe94d2c"/>
    <p:sldId xmlns:r="http://schemas.openxmlformats.org/officeDocument/2006/relationships" id="257" r:id="Ref67ca0102a14881"/>
    <p:sldId xmlns:r="http://schemas.openxmlformats.org/officeDocument/2006/relationships" id="258" r:id="R98836e3909314819"/>
    <p:sldId xmlns:r="http://schemas.openxmlformats.org/officeDocument/2006/relationships" id="259" r:id="R5e69a217b81b45ed"/>
    <p:sldId xmlns:r="http://schemas.openxmlformats.org/officeDocument/2006/relationships" id="260" r:id="R7d3cd79d685f4bf1"/>
    <p:sldId xmlns:r="http://schemas.openxmlformats.org/officeDocument/2006/relationships" id="261" r:id="Rd4db330600054b90"/>
    <p:sldId xmlns:r="http://schemas.openxmlformats.org/officeDocument/2006/relationships" id="262" r:id="Rb4b798a0629347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0d5891f2af4cf6" /><Relationship Type="http://schemas.openxmlformats.org/officeDocument/2006/relationships/slide" Target="/ppt/slides/slide1.xml" Id="R6cca64b5dbe94d2c" /><Relationship Type="http://schemas.openxmlformats.org/officeDocument/2006/relationships/slide" Target="/ppt/slides/slide2.xml" Id="Ref67ca0102a14881" /><Relationship Type="http://schemas.openxmlformats.org/officeDocument/2006/relationships/slide" Target="/ppt/slides/slide3.xml" Id="R98836e3909314819" /><Relationship Type="http://schemas.openxmlformats.org/officeDocument/2006/relationships/slide" Target="/ppt/slides/slide4.xml" Id="R5e69a217b81b45ed" /><Relationship Type="http://schemas.openxmlformats.org/officeDocument/2006/relationships/slide" Target="/ppt/slides/slide5.xml" Id="R7d3cd79d685f4bf1" /><Relationship Type="http://schemas.openxmlformats.org/officeDocument/2006/relationships/slide" Target="/ppt/slides/slide6.xml" Id="Rd4db330600054b90" /><Relationship Type="http://schemas.openxmlformats.org/officeDocument/2006/relationships/slide" Target="/ppt/slides/slide7.xml" Id="Rb4b798a0629347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eac07f997b46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a4f2cb3834224" /><Relationship Type="http://schemas.openxmlformats.org/officeDocument/2006/relationships/theme" Target="/ppt/slideMasters/theme/theme1.xml" Id="R1b05119c14c341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aa4f2cb38342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f18c6f46845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36ca4048944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471a692804f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3cd57dc2f45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5ffa2f7b347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1179cfa6045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7d64ae5ba45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HPVISTECH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HPVISTECH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HPVISTECH AS ble etablert [år] og holder til i Minnesund.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HPVISTECH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HPVISTECH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HPVISTECH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HPVISTECH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IVAR BRATE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HPVISTECH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Bjørnstadgutua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2092 Minnesund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916 689 721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HPVISTECH AS</a:t>
            </a:r>
          </a:p>
        </p:txBody>
      </p:sp>
    </p:spTree>
  </p:cSld>
  <p:clrMapOvr>
    <a:masterClrMapping xmlns:a="http://schemas.openxmlformats.org/drawingml/2006/main"/>
  </p:clrMapOvr>
</p:sld>
</file>