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b0919e31f44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1a4f365f0466a"/>
  </p:sldMasterIdLst>
  <p:sldIdLst>
    <p:sldId xmlns:r="http://schemas.openxmlformats.org/officeDocument/2006/relationships" id="256" r:id="R4df32a2629824b4a"/>
    <p:sldId xmlns:r="http://schemas.openxmlformats.org/officeDocument/2006/relationships" id="257" r:id="Ra7e35d771cd54525"/>
    <p:sldId xmlns:r="http://schemas.openxmlformats.org/officeDocument/2006/relationships" id="258" r:id="R7525f135eaf84c4b"/>
    <p:sldId xmlns:r="http://schemas.openxmlformats.org/officeDocument/2006/relationships" id="259" r:id="R02b9c1379f6049ab"/>
    <p:sldId xmlns:r="http://schemas.openxmlformats.org/officeDocument/2006/relationships" id="260" r:id="R8ef81d41d26e4a2d"/>
    <p:sldId xmlns:r="http://schemas.openxmlformats.org/officeDocument/2006/relationships" id="261" r:id="R84790ee8ecd0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1a4f365f0466a" /><Relationship Type="http://schemas.openxmlformats.org/officeDocument/2006/relationships/slide" Target="/ppt/slides/slide1.xml" Id="R4df32a2629824b4a" /><Relationship Type="http://schemas.openxmlformats.org/officeDocument/2006/relationships/slide" Target="/ppt/slides/slide2.xml" Id="Ra7e35d771cd54525" /><Relationship Type="http://schemas.openxmlformats.org/officeDocument/2006/relationships/slide" Target="/ppt/slides/slide3.xml" Id="R7525f135eaf84c4b" /><Relationship Type="http://schemas.openxmlformats.org/officeDocument/2006/relationships/slide" Target="/ppt/slides/slide4.xml" Id="R02b9c1379f6049ab" /><Relationship Type="http://schemas.openxmlformats.org/officeDocument/2006/relationships/slide" Target="/ppt/slides/slide5.xml" Id="R8ef81d41d26e4a2d" /><Relationship Type="http://schemas.openxmlformats.org/officeDocument/2006/relationships/slide" Target="/ppt/slides/slide6.xml" Id="R84790ee8ecd0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7e5364f10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64f86487a45b0" /><Relationship Type="http://schemas.openxmlformats.org/officeDocument/2006/relationships/theme" Target="/ppt/slideMasters/theme/theme1.xml" Id="R7ff9b1bf08f6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64f86487a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6fc7080f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a893376c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9e211ba0c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c43e9e6c8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251e2c0f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ec39c600e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FJELLVEIEN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OKSÅS KIVIJERVI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eirik@kivijervi.no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