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6e311f8664f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e9d2a66804d74"/>
  </p:sldMasterIdLst>
  <p:sldIdLst>
    <p:sldId xmlns:r="http://schemas.openxmlformats.org/officeDocument/2006/relationships" id="256" r:id="Rd2be09d02c5e428d"/>
    <p:sldId xmlns:r="http://schemas.openxmlformats.org/officeDocument/2006/relationships" id="257" r:id="R3d2cb08a4026485d"/>
    <p:sldId xmlns:r="http://schemas.openxmlformats.org/officeDocument/2006/relationships" id="258" r:id="R88ffd2514c8b4e30"/>
    <p:sldId xmlns:r="http://schemas.openxmlformats.org/officeDocument/2006/relationships" id="259" r:id="R50f19afeb17541e5"/>
    <p:sldId xmlns:r="http://schemas.openxmlformats.org/officeDocument/2006/relationships" id="260" r:id="Rbf34a2616b764625"/>
    <p:sldId xmlns:r="http://schemas.openxmlformats.org/officeDocument/2006/relationships" id="261" r:id="R65248af58019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e9d2a66804d74" /><Relationship Type="http://schemas.openxmlformats.org/officeDocument/2006/relationships/slide" Target="/ppt/slides/slide1.xml" Id="Rd2be09d02c5e428d" /><Relationship Type="http://schemas.openxmlformats.org/officeDocument/2006/relationships/slide" Target="/ppt/slides/slide2.xml" Id="R3d2cb08a4026485d" /><Relationship Type="http://schemas.openxmlformats.org/officeDocument/2006/relationships/slide" Target="/ppt/slides/slide3.xml" Id="R88ffd2514c8b4e30" /><Relationship Type="http://schemas.openxmlformats.org/officeDocument/2006/relationships/slide" Target="/ppt/slides/slide4.xml" Id="R50f19afeb17541e5" /><Relationship Type="http://schemas.openxmlformats.org/officeDocument/2006/relationships/slide" Target="/ppt/slides/slide5.xml" Id="Rbf34a2616b764625" /><Relationship Type="http://schemas.openxmlformats.org/officeDocument/2006/relationships/slide" Target="/ppt/slides/slide6.xml" Id="R65248af58019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e70d68ffb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77dc343d14021" /><Relationship Type="http://schemas.openxmlformats.org/officeDocument/2006/relationships/theme" Target="/ppt/slideMasters/theme/theme1.xml" Id="R4a7ba7ce25dc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777dc343d1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cff21091f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5e39de6ef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324165632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c11c37f8a4c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8dea4e5894d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d760c76bb45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HYLLESTAD BYGG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HYLLESTAD BYGG INVEST AS ble etablert [år] og holder til i Leirvik I Sogn.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ESPELAND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JOHANNESSEN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HYLLESTAD BYGG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Eidsnesvegen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6953 Leirvik I Sogn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HYLLESTAD BYGG INVEST AS</a:t>
            </a:r>
          </a:p>
        </p:txBody>
      </p:sp>
    </p:spTree>
  </p:cSld>
  <p:clrMapOvr>
    <a:masterClrMapping xmlns:a="http://schemas.openxmlformats.org/drawingml/2006/main"/>
  </p:clrMapOvr>
</p:sld>
</file>