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ec64ec022347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3b22fa53e94ec1"/>
  </p:sldMasterIdLst>
  <p:sldIdLst>
    <p:sldId xmlns:r="http://schemas.openxmlformats.org/officeDocument/2006/relationships" id="256" r:id="R9c4fc45280854a13"/>
    <p:sldId xmlns:r="http://schemas.openxmlformats.org/officeDocument/2006/relationships" id="257" r:id="Rfd777bfea77f4573"/>
    <p:sldId xmlns:r="http://schemas.openxmlformats.org/officeDocument/2006/relationships" id="258" r:id="R0879f1decdd7493e"/>
    <p:sldId xmlns:r="http://schemas.openxmlformats.org/officeDocument/2006/relationships" id="259" r:id="R6c7b9628ab4f4583"/>
    <p:sldId xmlns:r="http://schemas.openxmlformats.org/officeDocument/2006/relationships" id="260" r:id="R6a670b8a2bd443da"/>
    <p:sldId xmlns:r="http://schemas.openxmlformats.org/officeDocument/2006/relationships" id="261" r:id="Rbf9a435ec0c141a4"/>
    <p:sldId xmlns:r="http://schemas.openxmlformats.org/officeDocument/2006/relationships" id="262" r:id="Rd2019e3b915d43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3b22fa53e94ec1" /><Relationship Type="http://schemas.openxmlformats.org/officeDocument/2006/relationships/slide" Target="/ppt/slides/slide1.xml" Id="R9c4fc45280854a13" /><Relationship Type="http://schemas.openxmlformats.org/officeDocument/2006/relationships/slide" Target="/ppt/slides/slide2.xml" Id="Rfd777bfea77f4573" /><Relationship Type="http://schemas.openxmlformats.org/officeDocument/2006/relationships/slide" Target="/ppt/slides/slide3.xml" Id="R0879f1decdd7493e" /><Relationship Type="http://schemas.openxmlformats.org/officeDocument/2006/relationships/slide" Target="/ppt/slides/slide4.xml" Id="R6c7b9628ab4f4583" /><Relationship Type="http://schemas.openxmlformats.org/officeDocument/2006/relationships/slide" Target="/ppt/slides/slide5.xml" Id="R6a670b8a2bd443da" /><Relationship Type="http://schemas.openxmlformats.org/officeDocument/2006/relationships/slide" Target="/ppt/slides/slide6.xml" Id="Rbf9a435ec0c141a4" /><Relationship Type="http://schemas.openxmlformats.org/officeDocument/2006/relationships/slide" Target="/ppt/slides/slide7.xml" Id="Rd2019e3b915d43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9f865d3b4e40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954d9bd1543e6" /><Relationship Type="http://schemas.openxmlformats.org/officeDocument/2006/relationships/theme" Target="/ppt/slideMasters/theme/theme1.xml" Id="R41070f56feef41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5954d9bd1543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da42abad248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c34fb8d1d47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4e7e7ed3341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38474f01040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19206160943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b05a3ea0946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f1243572640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TECHNOLOGIES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TECHNOLOGIES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TECHNOLOGIES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TECHNOLOGIES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TECHNOLOGIES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TECHNOLOGIES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11 493 490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15 945 854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15 994 816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TECHNOLOGIES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AUNVIK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TECHNOLOGIES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Bregnevegen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916 699 379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TECHNOLOGIES AS</a:t>
            </a:r>
          </a:p>
        </p:txBody>
      </p:sp>
    </p:spTree>
  </p:cSld>
  <p:clrMapOvr>
    <a:masterClrMapping xmlns:a="http://schemas.openxmlformats.org/drawingml/2006/main"/>
  </p:clrMapOvr>
</p:sld>
</file>