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ff68bb900647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c0c392912d4557"/>
  </p:sldMasterIdLst>
  <p:sldIdLst>
    <p:sldId xmlns:r="http://schemas.openxmlformats.org/officeDocument/2006/relationships" id="256" r:id="R3297d8e1be11462b"/>
    <p:sldId xmlns:r="http://schemas.openxmlformats.org/officeDocument/2006/relationships" id="257" r:id="Rac6aa361c8ca4f62"/>
    <p:sldId xmlns:r="http://schemas.openxmlformats.org/officeDocument/2006/relationships" id="258" r:id="Rebf8b117aa4342c2"/>
    <p:sldId xmlns:r="http://schemas.openxmlformats.org/officeDocument/2006/relationships" id="259" r:id="R98e5adbc777841a1"/>
    <p:sldId xmlns:r="http://schemas.openxmlformats.org/officeDocument/2006/relationships" id="260" r:id="R4e94847e4f5749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c0c392912d4557" /><Relationship Type="http://schemas.openxmlformats.org/officeDocument/2006/relationships/slide" Target="/ppt/slides/slide1.xml" Id="R3297d8e1be11462b" /><Relationship Type="http://schemas.openxmlformats.org/officeDocument/2006/relationships/slide" Target="/ppt/slides/slide2.xml" Id="Rac6aa361c8ca4f62" /><Relationship Type="http://schemas.openxmlformats.org/officeDocument/2006/relationships/slide" Target="/ppt/slides/slide3.xml" Id="Rebf8b117aa4342c2" /><Relationship Type="http://schemas.openxmlformats.org/officeDocument/2006/relationships/slide" Target="/ppt/slides/slide4.xml" Id="R98e5adbc777841a1" /><Relationship Type="http://schemas.openxmlformats.org/officeDocument/2006/relationships/slide" Target="/ppt/slides/slide5.xml" Id="R4e94847e4f5749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894126ec7a44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b77c5a2d149af" /><Relationship Type="http://schemas.openxmlformats.org/officeDocument/2006/relationships/theme" Target="/ppt/slideMasters/theme/theme1.xml" Id="R619faf14e0e64a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3b77c5a2d149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bd4d2357654b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074768af148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5c1d44679e47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feac2a6644b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3ce48fd2747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PARKETT- OG SNEKKERSERVICE - JARI T. PULJU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PARKETT- OG SNEKKERSERVICE - JARI T. PULJU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PARKETT- OG SNEKKERSERVICE - JARI T. PULJU ble etablert [år] og holder til i Gjerdrum.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PARKETT- OG SNEKKERSERVICE - JARI T. PULJU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PARKETT- OG SNEKKERSERVICE - JARI T. PULJU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PARKETT- OG SNEKKERSERVICE - JARI T. PULJU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Vestbyvegen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2022 Gjerdrum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916 702 221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PARKETT- OG SNEKKERSERVICE - JARI T. PULJU</a:t>
            </a:r>
          </a:p>
        </p:txBody>
      </p:sp>
    </p:spTree>
  </p:cSld>
  <p:clrMapOvr>
    <a:masterClrMapping xmlns:a="http://schemas.openxmlformats.org/drawingml/2006/main"/>
  </p:clrMapOvr>
</p:sld>
</file>