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40e8f70404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d06ccc95dd4e5c"/>
  </p:sldMasterIdLst>
  <p:sldIdLst>
    <p:sldId xmlns:r="http://schemas.openxmlformats.org/officeDocument/2006/relationships" id="256" r:id="Rfdbfb1dc3a3e45ae"/>
    <p:sldId xmlns:r="http://schemas.openxmlformats.org/officeDocument/2006/relationships" id="257" r:id="R2a6eab4a98754c45"/>
    <p:sldId xmlns:r="http://schemas.openxmlformats.org/officeDocument/2006/relationships" id="258" r:id="Rdafc14331d074819"/>
    <p:sldId xmlns:r="http://schemas.openxmlformats.org/officeDocument/2006/relationships" id="259" r:id="R17a708092bd04482"/>
    <p:sldId xmlns:r="http://schemas.openxmlformats.org/officeDocument/2006/relationships" id="260" r:id="R6d16ac4980004c50"/>
    <p:sldId xmlns:r="http://schemas.openxmlformats.org/officeDocument/2006/relationships" id="261" r:id="R4d03beeb1d86499a"/>
    <p:sldId xmlns:r="http://schemas.openxmlformats.org/officeDocument/2006/relationships" id="262" r:id="R30ed14c9016843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06ccc95dd4e5c" /><Relationship Type="http://schemas.openxmlformats.org/officeDocument/2006/relationships/slide" Target="/ppt/slides/slide1.xml" Id="Rfdbfb1dc3a3e45ae" /><Relationship Type="http://schemas.openxmlformats.org/officeDocument/2006/relationships/slide" Target="/ppt/slides/slide2.xml" Id="R2a6eab4a98754c45" /><Relationship Type="http://schemas.openxmlformats.org/officeDocument/2006/relationships/slide" Target="/ppt/slides/slide3.xml" Id="Rdafc14331d074819" /><Relationship Type="http://schemas.openxmlformats.org/officeDocument/2006/relationships/slide" Target="/ppt/slides/slide4.xml" Id="R17a708092bd04482" /><Relationship Type="http://schemas.openxmlformats.org/officeDocument/2006/relationships/slide" Target="/ppt/slides/slide5.xml" Id="R6d16ac4980004c50" /><Relationship Type="http://schemas.openxmlformats.org/officeDocument/2006/relationships/slide" Target="/ppt/slides/slide6.xml" Id="R4d03beeb1d86499a" /><Relationship Type="http://schemas.openxmlformats.org/officeDocument/2006/relationships/slide" Target="/ppt/slides/slide7.xml" Id="R30ed14c9016843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b2f52b7ed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4223929a4699" /><Relationship Type="http://schemas.openxmlformats.org/officeDocument/2006/relationships/theme" Target="/ppt/slideMasters/theme/theme1.xml" Id="R8b7d7db6d3ba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1e4223929a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303702cf3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1bb630323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d18d3270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105c1cdb41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009ae8fa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4e687058f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2cb63fc1f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 GJERDESERVICE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 GJERDESERVICE AS ble etablert [år] og holder til i Breim.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194 215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580 609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BERENTZEN HELGE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 LARS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 LEIDULF RYGG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Rygg Bogstad, Årdalsvegen 955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6827 Breim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916 718 381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GJERDESERVICE AS</a:t>
            </a:r>
          </a:p>
        </p:txBody>
      </p:sp>
    </p:spTree>
  </p:cSld>
  <p:clrMapOvr>
    <a:masterClrMapping xmlns:a="http://schemas.openxmlformats.org/drawingml/2006/main"/>
  </p:clrMapOvr>
</p:sld>
</file>