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9c2f6ccd8f46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9f3253c1254126"/>
  </p:sldMasterIdLst>
  <p:sldIdLst>
    <p:sldId xmlns:r="http://schemas.openxmlformats.org/officeDocument/2006/relationships" id="256" r:id="Rdb810683a744492e"/>
    <p:sldId xmlns:r="http://schemas.openxmlformats.org/officeDocument/2006/relationships" id="257" r:id="R79de4b033ad845ac"/>
    <p:sldId xmlns:r="http://schemas.openxmlformats.org/officeDocument/2006/relationships" id="258" r:id="Rb219acd61a1e4af9"/>
    <p:sldId xmlns:r="http://schemas.openxmlformats.org/officeDocument/2006/relationships" id="259" r:id="R3039c4cf2df44831"/>
    <p:sldId xmlns:r="http://schemas.openxmlformats.org/officeDocument/2006/relationships" id="260" r:id="R84dca35172aa43ce"/>
    <p:sldId xmlns:r="http://schemas.openxmlformats.org/officeDocument/2006/relationships" id="261" r:id="R580728460e6b4d89"/>
    <p:sldId xmlns:r="http://schemas.openxmlformats.org/officeDocument/2006/relationships" id="262" r:id="R7d358ff6062446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f3253c1254126" /><Relationship Type="http://schemas.openxmlformats.org/officeDocument/2006/relationships/slide" Target="/ppt/slides/slide1.xml" Id="Rdb810683a744492e" /><Relationship Type="http://schemas.openxmlformats.org/officeDocument/2006/relationships/slide" Target="/ppt/slides/slide2.xml" Id="R79de4b033ad845ac" /><Relationship Type="http://schemas.openxmlformats.org/officeDocument/2006/relationships/slide" Target="/ppt/slides/slide3.xml" Id="Rb219acd61a1e4af9" /><Relationship Type="http://schemas.openxmlformats.org/officeDocument/2006/relationships/slide" Target="/ppt/slides/slide4.xml" Id="R3039c4cf2df44831" /><Relationship Type="http://schemas.openxmlformats.org/officeDocument/2006/relationships/slide" Target="/ppt/slides/slide5.xml" Id="R84dca35172aa43ce" /><Relationship Type="http://schemas.openxmlformats.org/officeDocument/2006/relationships/slide" Target="/ppt/slides/slide6.xml" Id="R580728460e6b4d89" /><Relationship Type="http://schemas.openxmlformats.org/officeDocument/2006/relationships/slide" Target="/ppt/slides/slide7.xml" Id="R7d358ff6062446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435442eb54f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be84e455a44d8" /><Relationship Type="http://schemas.openxmlformats.org/officeDocument/2006/relationships/theme" Target="/ppt/slideMasters/theme/theme1.xml" Id="R6c0715373dcc42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ebe84e455a44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d13c774cb49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a086e1e8345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f131f8f4143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4ef7fe7cb41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52cc99b194b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8bb1d990f42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39348319a40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COGNIA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COGNIA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3 349 934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−17 266 032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46 210 831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578 702 395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749 732 743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COGNIA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Borgeskogen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916 722 001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AS</a:t>
            </a:r>
          </a:p>
        </p:txBody>
      </p:sp>
    </p:spTree>
  </p:cSld>
  <p:clrMapOvr>
    <a:masterClrMapping xmlns:a="http://schemas.openxmlformats.org/drawingml/2006/main"/>
  </p:clrMapOvr>
</p:sld>
</file>