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ff9ca3770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eb68b6db34577"/>
  </p:sldMasterIdLst>
  <p:sldIdLst>
    <p:sldId xmlns:r="http://schemas.openxmlformats.org/officeDocument/2006/relationships" id="256" r:id="Ra49f3c8d09fa45ab"/>
    <p:sldId xmlns:r="http://schemas.openxmlformats.org/officeDocument/2006/relationships" id="257" r:id="R947e8c51f5ce450e"/>
    <p:sldId xmlns:r="http://schemas.openxmlformats.org/officeDocument/2006/relationships" id="258" r:id="R06718e3808b24bac"/>
    <p:sldId xmlns:r="http://schemas.openxmlformats.org/officeDocument/2006/relationships" id="259" r:id="R498ce6cb759142e3"/>
    <p:sldId xmlns:r="http://schemas.openxmlformats.org/officeDocument/2006/relationships" id="260" r:id="R98fecbffe64b41bd"/>
    <p:sldId xmlns:r="http://schemas.openxmlformats.org/officeDocument/2006/relationships" id="261" r:id="R5a5c88f6e45e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eb68b6db34577" /><Relationship Type="http://schemas.openxmlformats.org/officeDocument/2006/relationships/slide" Target="/ppt/slides/slide1.xml" Id="Ra49f3c8d09fa45ab" /><Relationship Type="http://schemas.openxmlformats.org/officeDocument/2006/relationships/slide" Target="/ppt/slides/slide2.xml" Id="R947e8c51f5ce450e" /><Relationship Type="http://schemas.openxmlformats.org/officeDocument/2006/relationships/slide" Target="/ppt/slides/slide3.xml" Id="R06718e3808b24bac" /><Relationship Type="http://schemas.openxmlformats.org/officeDocument/2006/relationships/slide" Target="/ppt/slides/slide4.xml" Id="R498ce6cb759142e3" /><Relationship Type="http://schemas.openxmlformats.org/officeDocument/2006/relationships/slide" Target="/ppt/slides/slide5.xml" Id="R98fecbffe64b41bd" /><Relationship Type="http://schemas.openxmlformats.org/officeDocument/2006/relationships/slide" Target="/ppt/slides/slide6.xml" Id="R5a5c88f6e45e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f4502b47b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08c6e7eb4610" /><Relationship Type="http://schemas.openxmlformats.org/officeDocument/2006/relationships/theme" Target="/ppt/slideMasters/theme/theme1.xml" Id="Raa315d526b5e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f08c6e7eb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ec75d60644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99fc4252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1197ff3ad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826b392da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17dc152d8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deea63c9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VEDLIKEHOLD OG RENHOLD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Bjørndalsbrotet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5170 Bjørndalstræ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916 722 397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VEDLIKEHOLD OG RENHOLD AS</a:t>
            </a:r>
          </a:p>
        </p:txBody>
      </p:sp>
    </p:spTree>
  </p:cSld>
  <p:clrMapOvr>
    <a:masterClrMapping xmlns:a="http://schemas.openxmlformats.org/drawingml/2006/main"/>
  </p:clrMapOvr>
</p:sld>
</file>