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e82454e1b440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fee1b7a1d5416a"/>
  </p:sldMasterIdLst>
  <p:sldIdLst>
    <p:sldId xmlns:r="http://schemas.openxmlformats.org/officeDocument/2006/relationships" id="256" r:id="R51b8f05c25bc4eac"/>
    <p:sldId xmlns:r="http://schemas.openxmlformats.org/officeDocument/2006/relationships" id="257" r:id="R95d5038e2b4f4f92"/>
    <p:sldId xmlns:r="http://schemas.openxmlformats.org/officeDocument/2006/relationships" id="258" r:id="R8049d296dca5429d"/>
    <p:sldId xmlns:r="http://schemas.openxmlformats.org/officeDocument/2006/relationships" id="259" r:id="R2779e43f434d4477"/>
    <p:sldId xmlns:r="http://schemas.openxmlformats.org/officeDocument/2006/relationships" id="260" r:id="R6b269f12507e420a"/>
    <p:sldId xmlns:r="http://schemas.openxmlformats.org/officeDocument/2006/relationships" id="261" r:id="Rf7f3ef52e5de439a"/>
    <p:sldId xmlns:r="http://schemas.openxmlformats.org/officeDocument/2006/relationships" id="262" r:id="Raa48855c916c4c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fee1b7a1d5416a" /><Relationship Type="http://schemas.openxmlformats.org/officeDocument/2006/relationships/slide" Target="/ppt/slides/slide1.xml" Id="R51b8f05c25bc4eac" /><Relationship Type="http://schemas.openxmlformats.org/officeDocument/2006/relationships/slide" Target="/ppt/slides/slide2.xml" Id="R95d5038e2b4f4f92" /><Relationship Type="http://schemas.openxmlformats.org/officeDocument/2006/relationships/slide" Target="/ppt/slides/slide3.xml" Id="R8049d296dca5429d" /><Relationship Type="http://schemas.openxmlformats.org/officeDocument/2006/relationships/slide" Target="/ppt/slides/slide4.xml" Id="R2779e43f434d4477" /><Relationship Type="http://schemas.openxmlformats.org/officeDocument/2006/relationships/slide" Target="/ppt/slides/slide5.xml" Id="R6b269f12507e420a" /><Relationship Type="http://schemas.openxmlformats.org/officeDocument/2006/relationships/slide" Target="/ppt/slides/slide6.xml" Id="Rf7f3ef52e5de439a" /><Relationship Type="http://schemas.openxmlformats.org/officeDocument/2006/relationships/slide" Target="/ppt/slides/slide7.xml" Id="Raa48855c916c4c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135076f3254c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4a0954a1204e82" /><Relationship Type="http://schemas.openxmlformats.org/officeDocument/2006/relationships/theme" Target="/ppt/slideMasters/theme/theme1.xml" Id="Rce9492de9a6b4f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4a0954a1204e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5659de78d4d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0fff5305b74f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fa38d595f4a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23718f46e4d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1102547fc4e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57558d4f1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cd034574844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VEDLIKEHOLD OG RENHOLD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VEDLIKEHOLD OG RENHOLD AS ble etablert [år] og holder til i Bjørndalstræ.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6 174 102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SVEINUNG HELGESEN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LIANN NIELSEN SANDØ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Bjørndalsbrotet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5170 Bjørndalstræ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916 722 397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