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685b4f2b5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1a648b0f04c39"/>
  </p:sldMasterIdLst>
  <p:sldIdLst>
    <p:sldId xmlns:r="http://schemas.openxmlformats.org/officeDocument/2006/relationships" id="256" r:id="Rdd5bb65bf1e94793"/>
    <p:sldId xmlns:r="http://schemas.openxmlformats.org/officeDocument/2006/relationships" id="257" r:id="R508a5cce6dee4358"/>
    <p:sldId xmlns:r="http://schemas.openxmlformats.org/officeDocument/2006/relationships" id="258" r:id="R449685a849c4406f"/>
    <p:sldId xmlns:r="http://schemas.openxmlformats.org/officeDocument/2006/relationships" id="259" r:id="Rf7d88f9c45f14648"/>
    <p:sldId xmlns:r="http://schemas.openxmlformats.org/officeDocument/2006/relationships" id="260" r:id="R2e916f14c677499d"/>
    <p:sldId xmlns:r="http://schemas.openxmlformats.org/officeDocument/2006/relationships" id="261" r:id="R0b9c38e3a14a4f07"/>
    <p:sldId xmlns:r="http://schemas.openxmlformats.org/officeDocument/2006/relationships" id="262" r:id="R5da902d7e814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1a648b0f04c39" /><Relationship Type="http://schemas.openxmlformats.org/officeDocument/2006/relationships/slide" Target="/ppt/slides/slide1.xml" Id="Rdd5bb65bf1e94793" /><Relationship Type="http://schemas.openxmlformats.org/officeDocument/2006/relationships/slide" Target="/ppt/slides/slide2.xml" Id="R508a5cce6dee4358" /><Relationship Type="http://schemas.openxmlformats.org/officeDocument/2006/relationships/slide" Target="/ppt/slides/slide3.xml" Id="R449685a849c4406f" /><Relationship Type="http://schemas.openxmlformats.org/officeDocument/2006/relationships/slide" Target="/ppt/slides/slide4.xml" Id="Rf7d88f9c45f14648" /><Relationship Type="http://schemas.openxmlformats.org/officeDocument/2006/relationships/slide" Target="/ppt/slides/slide5.xml" Id="R2e916f14c677499d" /><Relationship Type="http://schemas.openxmlformats.org/officeDocument/2006/relationships/slide" Target="/ppt/slides/slide6.xml" Id="R0b9c38e3a14a4f07" /><Relationship Type="http://schemas.openxmlformats.org/officeDocument/2006/relationships/slide" Target="/ppt/slides/slide7.xml" Id="R5da902d7e814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639175d1e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ebdf7b87402d" /><Relationship Type="http://schemas.openxmlformats.org/officeDocument/2006/relationships/theme" Target="/ppt/slideMasters/theme/theme1.xml" Id="R69a9a711480e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6ebdf7b87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c9579028c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090e5287e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3b4a3554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d0164a8ab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eb12191c0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5309c86374c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ee652d2d5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BM3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−393 424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−40 189 543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Hospitality Invest AS, 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BM3 INVEST AS</a:t>
            </a:r>
          </a:p>
        </p:txBody>
      </p:sp>
    </p:spTree>
  </p:cSld>
  <p:clrMapOvr>
    <a:masterClrMapping xmlns:a="http://schemas.openxmlformats.org/drawingml/2006/main"/>
  </p:clrMapOvr>
</p:sld>
</file>