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bacf8368c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ef0f0b6364eed"/>
  </p:sldMasterIdLst>
  <p:sldIdLst>
    <p:sldId xmlns:r="http://schemas.openxmlformats.org/officeDocument/2006/relationships" id="256" r:id="R14fbcaa0cdad46ec"/>
    <p:sldId xmlns:r="http://schemas.openxmlformats.org/officeDocument/2006/relationships" id="257" r:id="R31f98c56a9dd44c7"/>
    <p:sldId xmlns:r="http://schemas.openxmlformats.org/officeDocument/2006/relationships" id="258" r:id="Ra07318a9b7d946f6"/>
    <p:sldId xmlns:r="http://schemas.openxmlformats.org/officeDocument/2006/relationships" id="259" r:id="R09b54f4e585c4df8"/>
    <p:sldId xmlns:r="http://schemas.openxmlformats.org/officeDocument/2006/relationships" id="260" r:id="R60401615b39b4746"/>
    <p:sldId xmlns:r="http://schemas.openxmlformats.org/officeDocument/2006/relationships" id="261" r:id="R5a1ad29db2e941c2"/>
    <p:sldId xmlns:r="http://schemas.openxmlformats.org/officeDocument/2006/relationships" id="262" r:id="Re7e497adb406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ef0f0b6364eed" /><Relationship Type="http://schemas.openxmlformats.org/officeDocument/2006/relationships/slide" Target="/ppt/slides/slide1.xml" Id="R14fbcaa0cdad46ec" /><Relationship Type="http://schemas.openxmlformats.org/officeDocument/2006/relationships/slide" Target="/ppt/slides/slide2.xml" Id="R31f98c56a9dd44c7" /><Relationship Type="http://schemas.openxmlformats.org/officeDocument/2006/relationships/slide" Target="/ppt/slides/slide3.xml" Id="Ra07318a9b7d946f6" /><Relationship Type="http://schemas.openxmlformats.org/officeDocument/2006/relationships/slide" Target="/ppt/slides/slide4.xml" Id="R09b54f4e585c4df8" /><Relationship Type="http://schemas.openxmlformats.org/officeDocument/2006/relationships/slide" Target="/ppt/slides/slide5.xml" Id="R60401615b39b4746" /><Relationship Type="http://schemas.openxmlformats.org/officeDocument/2006/relationships/slide" Target="/ppt/slides/slide6.xml" Id="R5a1ad29db2e941c2" /><Relationship Type="http://schemas.openxmlformats.org/officeDocument/2006/relationships/slide" Target="/ppt/slides/slide7.xml" Id="Re7e497adb406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45b27a006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8465b82af46de" /><Relationship Type="http://schemas.openxmlformats.org/officeDocument/2006/relationships/theme" Target="/ppt/slideMasters/theme/theme1.xml" Id="Rc1726549d122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8465b82af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e36d23dc4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22243da7a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21711e86c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661df7d73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8e6b87f9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bc4d01089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52fb6b71f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SORELLE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SORELLE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7 818 698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12 075 171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MERETE THORKILDSEN KROGSRUD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ELISABETH THORKILDSEN VAN DE VOORT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MERETE THORKILDSEN KROGSRUD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ELISABETH THORKILDSEN VAN DE VOORT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J. Krogsrud, Bygdøynesveien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nk@kogsrudinvest.no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916 728 506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