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4a3f5477fd4d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4945711c6439d"/>
  </p:sldMasterIdLst>
  <p:sldIdLst>
    <p:sldId xmlns:r="http://schemas.openxmlformats.org/officeDocument/2006/relationships" id="256" r:id="Re780951a5cb444c7"/>
    <p:sldId xmlns:r="http://schemas.openxmlformats.org/officeDocument/2006/relationships" id="257" r:id="Ra2f5ffa8cff54e27"/>
    <p:sldId xmlns:r="http://schemas.openxmlformats.org/officeDocument/2006/relationships" id="258" r:id="R4bc85fda81404dd4"/>
    <p:sldId xmlns:r="http://schemas.openxmlformats.org/officeDocument/2006/relationships" id="259" r:id="R4a9143f62a604819"/>
    <p:sldId xmlns:r="http://schemas.openxmlformats.org/officeDocument/2006/relationships" id="260" r:id="Rfefdae8d0202417c"/>
    <p:sldId xmlns:r="http://schemas.openxmlformats.org/officeDocument/2006/relationships" id="261" r:id="R92c313f8ec824032"/>
    <p:sldId xmlns:r="http://schemas.openxmlformats.org/officeDocument/2006/relationships" id="262" r:id="R94290044fd1a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4945711c6439d" /><Relationship Type="http://schemas.openxmlformats.org/officeDocument/2006/relationships/slide" Target="/ppt/slides/slide1.xml" Id="Re780951a5cb444c7" /><Relationship Type="http://schemas.openxmlformats.org/officeDocument/2006/relationships/slide" Target="/ppt/slides/slide2.xml" Id="Ra2f5ffa8cff54e27" /><Relationship Type="http://schemas.openxmlformats.org/officeDocument/2006/relationships/slide" Target="/ppt/slides/slide3.xml" Id="R4bc85fda81404dd4" /><Relationship Type="http://schemas.openxmlformats.org/officeDocument/2006/relationships/slide" Target="/ppt/slides/slide4.xml" Id="R4a9143f62a604819" /><Relationship Type="http://schemas.openxmlformats.org/officeDocument/2006/relationships/slide" Target="/ppt/slides/slide5.xml" Id="Rfefdae8d0202417c" /><Relationship Type="http://schemas.openxmlformats.org/officeDocument/2006/relationships/slide" Target="/ppt/slides/slide6.xml" Id="R92c313f8ec824032" /><Relationship Type="http://schemas.openxmlformats.org/officeDocument/2006/relationships/slide" Target="/ppt/slides/slide7.xml" Id="R94290044fd1a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9d028814842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896ddd4f94588" /><Relationship Type="http://schemas.openxmlformats.org/officeDocument/2006/relationships/theme" Target="/ppt/slideMasters/theme/theme1.xml" Id="Rd6be74b36536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896ddd4f945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de151e3f8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82c69a25d47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e9c8a8bd74e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298c0b09f4f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10facb7f140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cd6e1fd3a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029305716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AERO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AERO ENGINEERING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2 765 818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1 182 470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1 608 727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9 564 306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10 168 670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HENNING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916 731 221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 ENGINEERING AS</a:t>
            </a:r>
          </a:p>
        </p:txBody>
      </p:sp>
    </p:spTree>
  </p:cSld>
  <p:clrMapOvr>
    <a:masterClrMapping xmlns:a="http://schemas.openxmlformats.org/drawingml/2006/main"/>
  </p:clrMapOvr>
</p:sld>
</file>