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c3fc34382b4d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b4a4db81b84877"/>
  </p:sldMasterIdLst>
  <p:sldIdLst>
    <p:sldId xmlns:r="http://schemas.openxmlformats.org/officeDocument/2006/relationships" id="256" r:id="Rc0eaf36f3a654a57"/>
    <p:sldId xmlns:r="http://schemas.openxmlformats.org/officeDocument/2006/relationships" id="257" r:id="Rd9120ff8b7514cba"/>
    <p:sldId xmlns:r="http://schemas.openxmlformats.org/officeDocument/2006/relationships" id="258" r:id="Rf0b10f4e21744b92"/>
    <p:sldId xmlns:r="http://schemas.openxmlformats.org/officeDocument/2006/relationships" id="259" r:id="R6819302df1cd4105"/>
    <p:sldId xmlns:r="http://schemas.openxmlformats.org/officeDocument/2006/relationships" id="260" r:id="R3c6ca0d950f54274"/>
    <p:sldId xmlns:r="http://schemas.openxmlformats.org/officeDocument/2006/relationships" id="261" r:id="Red6c66dabca44828"/>
    <p:sldId xmlns:r="http://schemas.openxmlformats.org/officeDocument/2006/relationships" id="262" r:id="Rdb8a8706ac124a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b4a4db81b84877" /><Relationship Type="http://schemas.openxmlformats.org/officeDocument/2006/relationships/slide" Target="/ppt/slides/slide1.xml" Id="Rc0eaf36f3a654a57" /><Relationship Type="http://schemas.openxmlformats.org/officeDocument/2006/relationships/slide" Target="/ppt/slides/slide2.xml" Id="Rd9120ff8b7514cba" /><Relationship Type="http://schemas.openxmlformats.org/officeDocument/2006/relationships/slide" Target="/ppt/slides/slide3.xml" Id="Rf0b10f4e21744b92" /><Relationship Type="http://schemas.openxmlformats.org/officeDocument/2006/relationships/slide" Target="/ppt/slides/slide4.xml" Id="R6819302df1cd4105" /><Relationship Type="http://schemas.openxmlformats.org/officeDocument/2006/relationships/slide" Target="/ppt/slides/slide5.xml" Id="R3c6ca0d950f54274" /><Relationship Type="http://schemas.openxmlformats.org/officeDocument/2006/relationships/slide" Target="/ppt/slides/slide6.xml" Id="Red6c66dabca44828" /><Relationship Type="http://schemas.openxmlformats.org/officeDocument/2006/relationships/slide" Target="/ppt/slides/slide7.xml" Id="Rdb8a8706ac124a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7e846908064a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3f6e35349a457c" /><Relationship Type="http://schemas.openxmlformats.org/officeDocument/2006/relationships/theme" Target="/ppt/slideMasters/theme/theme1.xml" Id="Rbffad602502242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3f6e35349a45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d559c99f7549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1a9c952b874d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e9d1a7b5624e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78a874a0284b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aef0298f4f45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397a43fa246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9b904ecf8548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EFIRMA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EFIRMA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EFIRMA REGNSKAP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EFIRMA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EFIRMA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EFIRMA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11 151 551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927 744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654 309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2 540 205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3 640 369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EFIRMA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FLISIEWICZ MONIKA BARBARA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BIERNAT ROBERT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MARIANSKI ALEKSANDER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EFIRMA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Lundegeilen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916 732 414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EFIRMA REGNSKAP AS</a:t>
            </a:r>
          </a:p>
        </p:txBody>
      </p:sp>
    </p:spTree>
  </p:cSld>
  <p:clrMapOvr>
    <a:masterClrMapping xmlns:a="http://schemas.openxmlformats.org/drawingml/2006/main"/>
  </p:clrMapOvr>
</p:sld>
</file>