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6520a413214c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60d8124de4b29"/>
  </p:sldMasterIdLst>
  <p:sldIdLst>
    <p:sldId xmlns:r="http://schemas.openxmlformats.org/officeDocument/2006/relationships" id="256" r:id="R27b565eb2f724889"/>
    <p:sldId xmlns:r="http://schemas.openxmlformats.org/officeDocument/2006/relationships" id="257" r:id="R7c2cabd88cde4be1"/>
    <p:sldId xmlns:r="http://schemas.openxmlformats.org/officeDocument/2006/relationships" id="258" r:id="R9d7dd8dfc8d34607"/>
    <p:sldId xmlns:r="http://schemas.openxmlformats.org/officeDocument/2006/relationships" id="259" r:id="R83925ce4896e46fe"/>
    <p:sldId xmlns:r="http://schemas.openxmlformats.org/officeDocument/2006/relationships" id="260" r:id="Ra5d60956e0134e29"/>
    <p:sldId xmlns:r="http://schemas.openxmlformats.org/officeDocument/2006/relationships" id="261" r:id="R1b17ba825a34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60d8124de4b29" /><Relationship Type="http://schemas.openxmlformats.org/officeDocument/2006/relationships/slide" Target="/ppt/slides/slide1.xml" Id="R27b565eb2f724889" /><Relationship Type="http://schemas.openxmlformats.org/officeDocument/2006/relationships/slide" Target="/ppt/slides/slide2.xml" Id="R7c2cabd88cde4be1" /><Relationship Type="http://schemas.openxmlformats.org/officeDocument/2006/relationships/slide" Target="/ppt/slides/slide3.xml" Id="R9d7dd8dfc8d34607" /><Relationship Type="http://schemas.openxmlformats.org/officeDocument/2006/relationships/slide" Target="/ppt/slides/slide4.xml" Id="R83925ce4896e46fe" /><Relationship Type="http://schemas.openxmlformats.org/officeDocument/2006/relationships/slide" Target="/ppt/slides/slide5.xml" Id="Ra5d60956e0134e29" /><Relationship Type="http://schemas.openxmlformats.org/officeDocument/2006/relationships/slide" Target="/ppt/slides/slide6.xml" Id="R1b17ba825a34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dd2a18390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3c1a2135d46ca" /><Relationship Type="http://schemas.openxmlformats.org/officeDocument/2006/relationships/theme" Target="/ppt/slideMasters/theme/theme1.xml" Id="R4da496fa2e31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93c1a2135d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106d3911a47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84dd4085242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a1d7f29e0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36f011fec4c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160531031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23127f3a847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EIQON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Borgenvei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00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post@eiqon.no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eiqon.no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916 739 192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EIQON AS</a:t>
            </a:r>
          </a:p>
        </p:txBody>
      </p:sp>
    </p:spTree>
  </p:cSld>
  <p:clrMapOvr>
    <a:masterClrMapping xmlns:a="http://schemas.openxmlformats.org/drawingml/2006/main"/>
  </p:clrMapOvr>
</p:sld>
</file>