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1b9d6ee3c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b72b693ee4eaa"/>
  </p:sldMasterIdLst>
  <p:sldIdLst>
    <p:sldId xmlns:r="http://schemas.openxmlformats.org/officeDocument/2006/relationships" id="256" r:id="Rd5c9606884894383"/>
    <p:sldId xmlns:r="http://schemas.openxmlformats.org/officeDocument/2006/relationships" id="257" r:id="R79fd7787a86a4728"/>
    <p:sldId xmlns:r="http://schemas.openxmlformats.org/officeDocument/2006/relationships" id="258" r:id="R019094d692de4e2c"/>
    <p:sldId xmlns:r="http://schemas.openxmlformats.org/officeDocument/2006/relationships" id="259" r:id="R303c7d301dec4695"/>
    <p:sldId xmlns:r="http://schemas.openxmlformats.org/officeDocument/2006/relationships" id="260" r:id="Rcefa00d9fd4d4726"/>
    <p:sldId xmlns:r="http://schemas.openxmlformats.org/officeDocument/2006/relationships" id="261" r:id="R7de843408939418e"/>
    <p:sldId xmlns:r="http://schemas.openxmlformats.org/officeDocument/2006/relationships" id="262" r:id="R207382bdd0dc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72b693ee4eaa" /><Relationship Type="http://schemas.openxmlformats.org/officeDocument/2006/relationships/slide" Target="/ppt/slides/slide1.xml" Id="Rd5c9606884894383" /><Relationship Type="http://schemas.openxmlformats.org/officeDocument/2006/relationships/slide" Target="/ppt/slides/slide2.xml" Id="R79fd7787a86a4728" /><Relationship Type="http://schemas.openxmlformats.org/officeDocument/2006/relationships/slide" Target="/ppt/slides/slide3.xml" Id="R019094d692de4e2c" /><Relationship Type="http://schemas.openxmlformats.org/officeDocument/2006/relationships/slide" Target="/ppt/slides/slide4.xml" Id="R303c7d301dec4695" /><Relationship Type="http://schemas.openxmlformats.org/officeDocument/2006/relationships/slide" Target="/ppt/slides/slide5.xml" Id="Rcefa00d9fd4d4726" /><Relationship Type="http://schemas.openxmlformats.org/officeDocument/2006/relationships/slide" Target="/ppt/slides/slide6.xml" Id="R7de843408939418e" /><Relationship Type="http://schemas.openxmlformats.org/officeDocument/2006/relationships/slide" Target="/ppt/slides/slide7.xml" Id="R207382bdd0dc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acd63a944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4e41c4724a7a" /><Relationship Type="http://schemas.openxmlformats.org/officeDocument/2006/relationships/theme" Target="/ppt/slideMasters/theme/theme1.xml" Id="R805ff6242ba2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24e41c472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ba9cf410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ffac69d6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97a2ce0d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6c9f33c6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62dd5c2c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c1c5bd9a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2042ff7d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143 329 873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−6 794 465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54 070 618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BETONGBYGG HOLDING AS  –  62,4 %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NYBYGG HOLDING AS  –  36,9 %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RAMAZAUSKAS EDGARAS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Borgenvei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00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AS</a:t>
            </a:r>
          </a:p>
        </p:txBody>
      </p:sp>
    </p:spTree>
  </p:cSld>
  <p:clrMapOvr>
    <a:masterClrMapping xmlns:a="http://schemas.openxmlformats.org/drawingml/2006/main"/>
  </p:clrMapOvr>
</p:sld>
</file>