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ca8feacbe0b476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ef693117854bb3"/>
  </p:sldMasterIdLst>
  <p:sldIdLst>
    <p:sldId xmlns:r="http://schemas.openxmlformats.org/officeDocument/2006/relationships" id="256" r:id="R239f7a9ced2e4edd"/>
    <p:sldId xmlns:r="http://schemas.openxmlformats.org/officeDocument/2006/relationships" id="257" r:id="R92f41784f3f74650"/>
    <p:sldId xmlns:r="http://schemas.openxmlformats.org/officeDocument/2006/relationships" id="258" r:id="R72dede4c89d14f2b"/>
    <p:sldId xmlns:r="http://schemas.openxmlformats.org/officeDocument/2006/relationships" id="259" r:id="Rf99aef68b57044af"/>
    <p:sldId xmlns:r="http://schemas.openxmlformats.org/officeDocument/2006/relationships" id="260" r:id="R6ada495312bd4d49"/>
    <p:sldId xmlns:r="http://schemas.openxmlformats.org/officeDocument/2006/relationships" id="261" r:id="R951ca866234d4995"/>
    <p:sldId xmlns:r="http://schemas.openxmlformats.org/officeDocument/2006/relationships" id="262" r:id="R3b34235af1284a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ef693117854bb3" /><Relationship Type="http://schemas.openxmlformats.org/officeDocument/2006/relationships/slide" Target="/ppt/slides/slide1.xml" Id="R239f7a9ced2e4edd" /><Relationship Type="http://schemas.openxmlformats.org/officeDocument/2006/relationships/slide" Target="/ppt/slides/slide2.xml" Id="R92f41784f3f74650" /><Relationship Type="http://schemas.openxmlformats.org/officeDocument/2006/relationships/slide" Target="/ppt/slides/slide3.xml" Id="R72dede4c89d14f2b" /><Relationship Type="http://schemas.openxmlformats.org/officeDocument/2006/relationships/slide" Target="/ppt/slides/slide4.xml" Id="Rf99aef68b57044af" /><Relationship Type="http://schemas.openxmlformats.org/officeDocument/2006/relationships/slide" Target="/ppt/slides/slide5.xml" Id="R6ada495312bd4d49" /><Relationship Type="http://schemas.openxmlformats.org/officeDocument/2006/relationships/slide" Target="/ppt/slides/slide6.xml" Id="R951ca866234d4995" /><Relationship Type="http://schemas.openxmlformats.org/officeDocument/2006/relationships/slide" Target="/ppt/slides/slide7.xml" Id="R3b34235af1284a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10269cf5fb4d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112def2a39429d" /><Relationship Type="http://schemas.openxmlformats.org/officeDocument/2006/relationships/theme" Target="/ppt/slideMasters/theme/theme1.xml" Id="Reb42c6770b9244c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e112def2a39429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a370fc003848c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39e0f60f10447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bbb60842fe433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09e976cfaf4d8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085f7cfc19439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fc96df50a84f5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dbed37c68f463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THU BETONG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THU BETONG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THU BETONG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THU BETONG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THU BETONG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THU BETONG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1 961 547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1 331 982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1 125 704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224 999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2 086 420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THU BETONG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THU HOLDING AS  –  53,0 %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 EGIL THU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TOVE ASTRID WOLD  –  12,0 %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KRISTIN THU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INGER KARIN THU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THU BETONG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Lutsiveien, Vatne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4309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51621820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916 750 773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THU BETONG AS</a:t>
            </a:r>
          </a:p>
        </p:txBody>
      </p:sp>
    </p:spTree>
  </p:cSld>
  <p:clrMapOvr>
    <a:masterClrMapping xmlns:a="http://schemas.openxmlformats.org/drawingml/2006/main"/>
  </p:clrMapOvr>
</p:sld>
</file>