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116decde2341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53e00ff64d4078"/>
  </p:sldMasterIdLst>
  <p:sldIdLst>
    <p:sldId xmlns:r="http://schemas.openxmlformats.org/officeDocument/2006/relationships" id="256" r:id="R39cca2edb56b418f"/>
    <p:sldId xmlns:r="http://schemas.openxmlformats.org/officeDocument/2006/relationships" id="257" r:id="R80d4473896424948"/>
    <p:sldId xmlns:r="http://schemas.openxmlformats.org/officeDocument/2006/relationships" id="258" r:id="R6276b81f11a64442"/>
    <p:sldId xmlns:r="http://schemas.openxmlformats.org/officeDocument/2006/relationships" id="259" r:id="R2e84ae7dc5804e37"/>
    <p:sldId xmlns:r="http://schemas.openxmlformats.org/officeDocument/2006/relationships" id="260" r:id="Rb5d9a2f86e5c43b8"/>
    <p:sldId xmlns:r="http://schemas.openxmlformats.org/officeDocument/2006/relationships" id="261" r:id="R6d68b88da5ce4178"/>
    <p:sldId xmlns:r="http://schemas.openxmlformats.org/officeDocument/2006/relationships" id="262" r:id="Rb504673dfa7b4d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53e00ff64d4078" /><Relationship Type="http://schemas.openxmlformats.org/officeDocument/2006/relationships/slide" Target="/ppt/slides/slide1.xml" Id="R39cca2edb56b418f" /><Relationship Type="http://schemas.openxmlformats.org/officeDocument/2006/relationships/slide" Target="/ppt/slides/slide2.xml" Id="R80d4473896424948" /><Relationship Type="http://schemas.openxmlformats.org/officeDocument/2006/relationships/slide" Target="/ppt/slides/slide3.xml" Id="R6276b81f11a64442" /><Relationship Type="http://schemas.openxmlformats.org/officeDocument/2006/relationships/slide" Target="/ppt/slides/slide4.xml" Id="R2e84ae7dc5804e37" /><Relationship Type="http://schemas.openxmlformats.org/officeDocument/2006/relationships/slide" Target="/ppt/slides/slide5.xml" Id="Rb5d9a2f86e5c43b8" /><Relationship Type="http://schemas.openxmlformats.org/officeDocument/2006/relationships/slide" Target="/ppt/slides/slide6.xml" Id="R6d68b88da5ce4178" /><Relationship Type="http://schemas.openxmlformats.org/officeDocument/2006/relationships/slide" Target="/ppt/slides/slide7.xml" Id="Rb504673dfa7b4d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d1e8a8d51f47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83485876b4d56" /><Relationship Type="http://schemas.openxmlformats.org/officeDocument/2006/relationships/theme" Target="/ppt/slideMasters/theme/theme1.xml" Id="R9697219e79a24e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483485876b4d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118cc368e47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6ce9449044d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4fb41c3d4945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28d34143e4a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2d690a3194e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53ff084744a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1f8fbd23c49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FORTUN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FORTUN AS ble etablert [år] og holder til i Bardu.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1 546 893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207 675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−168 403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950 835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8 382 272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ARVE BJØRNSUND  –  67,1 %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ØIVIND SPAUN  –  32,9 %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9360 Bardu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nils.bjornsund@gmail.com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916 753 721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FORTUN AS</a:t>
            </a:r>
          </a:p>
        </p:txBody>
      </p:sp>
    </p:spTree>
  </p:cSld>
  <p:clrMapOvr>
    <a:masterClrMapping xmlns:a="http://schemas.openxmlformats.org/drawingml/2006/main"/>
  </p:clrMapOvr>
</p:sld>
</file>