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8d6c71c8d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3cd93a0c9402a"/>
  </p:sldMasterIdLst>
  <p:sldIdLst>
    <p:sldId xmlns:r="http://schemas.openxmlformats.org/officeDocument/2006/relationships" id="256" r:id="R3f389e16695e4533"/>
    <p:sldId xmlns:r="http://schemas.openxmlformats.org/officeDocument/2006/relationships" id="257" r:id="R854b911ee5924a24"/>
    <p:sldId xmlns:r="http://schemas.openxmlformats.org/officeDocument/2006/relationships" id="258" r:id="R82150b05d1ea417a"/>
    <p:sldId xmlns:r="http://schemas.openxmlformats.org/officeDocument/2006/relationships" id="259" r:id="R06da174e2ba04148"/>
    <p:sldId xmlns:r="http://schemas.openxmlformats.org/officeDocument/2006/relationships" id="260" r:id="Rea8092e5fb2549e6"/>
    <p:sldId xmlns:r="http://schemas.openxmlformats.org/officeDocument/2006/relationships" id="261" r:id="Rb50eda63c26e41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3cd93a0c9402a" /><Relationship Type="http://schemas.openxmlformats.org/officeDocument/2006/relationships/slide" Target="/ppt/slides/slide1.xml" Id="R3f389e16695e4533" /><Relationship Type="http://schemas.openxmlformats.org/officeDocument/2006/relationships/slide" Target="/ppt/slides/slide2.xml" Id="R854b911ee5924a24" /><Relationship Type="http://schemas.openxmlformats.org/officeDocument/2006/relationships/slide" Target="/ppt/slides/slide3.xml" Id="R82150b05d1ea417a" /><Relationship Type="http://schemas.openxmlformats.org/officeDocument/2006/relationships/slide" Target="/ppt/slides/slide4.xml" Id="R06da174e2ba04148" /><Relationship Type="http://schemas.openxmlformats.org/officeDocument/2006/relationships/slide" Target="/ppt/slides/slide5.xml" Id="Rea8092e5fb2549e6" /><Relationship Type="http://schemas.openxmlformats.org/officeDocument/2006/relationships/slide" Target="/ppt/slides/slide6.xml" Id="Rb50eda63c26e41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e29073fd046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4aadb65394d5f" /><Relationship Type="http://schemas.openxmlformats.org/officeDocument/2006/relationships/theme" Target="/ppt/slideMasters/theme/theme1.xml" Id="R62f19a4a7677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4aadb6539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8d6d37d8b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4900f59445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dbdc292a8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ae89d66c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6284137bd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460583ee5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FLIS OG MURERFIRMA TVERSLAND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Krittveien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916 755 538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OG MURERFIRMA TVERSLAND &amp; CO AS</a:t>
            </a:r>
          </a:p>
        </p:txBody>
      </p:sp>
    </p:spTree>
  </p:cSld>
  <p:clrMapOvr>
    <a:masterClrMapping xmlns:a="http://schemas.openxmlformats.org/drawingml/2006/main"/>
  </p:clrMapOvr>
</p:sld>
</file>