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2d69a4b39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aff53bcfa448e"/>
  </p:sldMasterIdLst>
  <p:sldIdLst>
    <p:sldId xmlns:r="http://schemas.openxmlformats.org/officeDocument/2006/relationships" id="256" r:id="Rd02813f509404252"/>
    <p:sldId xmlns:r="http://schemas.openxmlformats.org/officeDocument/2006/relationships" id="257" r:id="Rcb1a17fefd1f4a40"/>
    <p:sldId xmlns:r="http://schemas.openxmlformats.org/officeDocument/2006/relationships" id="258" r:id="R609bd7cd45404fe1"/>
    <p:sldId xmlns:r="http://schemas.openxmlformats.org/officeDocument/2006/relationships" id="259" r:id="R7603299654984c4b"/>
    <p:sldId xmlns:r="http://schemas.openxmlformats.org/officeDocument/2006/relationships" id="260" r:id="R57c0f5af527145b8"/>
    <p:sldId xmlns:r="http://schemas.openxmlformats.org/officeDocument/2006/relationships" id="261" r:id="R31499c89fe8e4661"/>
    <p:sldId xmlns:r="http://schemas.openxmlformats.org/officeDocument/2006/relationships" id="262" r:id="Ra57200a3c350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aff53bcfa448e" /><Relationship Type="http://schemas.openxmlformats.org/officeDocument/2006/relationships/slide" Target="/ppt/slides/slide1.xml" Id="Rd02813f509404252" /><Relationship Type="http://schemas.openxmlformats.org/officeDocument/2006/relationships/slide" Target="/ppt/slides/slide2.xml" Id="Rcb1a17fefd1f4a40" /><Relationship Type="http://schemas.openxmlformats.org/officeDocument/2006/relationships/slide" Target="/ppt/slides/slide3.xml" Id="R609bd7cd45404fe1" /><Relationship Type="http://schemas.openxmlformats.org/officeDocument/2006/relationships/slide" Target="/ppt/slides/slide4.xml" Id="R7603299654984c4b" /><Relationship Type="http://schemas.openxmlformats.org/officeDocument/2006/relationships/slide" Target="/ppt/slides/slide5.xml" Id="R57c0f5af527145b8" /><Relationship Type="http://schemas.openxmlformats.org/officeDocument/2006/relationships/slide" Target="/ppt/slides/slide6.xml" Id="R31499c89fe8e4661" /><Relationship Type="http://schemas.openxmlformats.org/officeDocument/2006/relationships/slide" Target="/ppt/slides/slide7.xml" Id="Ra57200a3c350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baf696e0c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15f9585d4e5d" /><Relationship Type="http://schemas.openxmlformats.org/officeDocument/2006/relationships/theme" Target="/ppt/slideMasters/theme/theme1.xml" Id="Rffb03695344f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215f9585d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68042ac5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6f80c637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c4a174c2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0c6db172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ed52a5cb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75ba9db6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7406d4d8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 OG MURERFIRMA TVERSLAND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 OG MURERFIRMA TVERSLAND &amp; CO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13 011 950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10 163 005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WAREN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TVERSLAND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DANIELSEN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Krittveien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916 755 538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