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1e78194651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5645783af24a2d"/>
  </p:sldMasterIdLst>
  <p:sldIdLst>
    <p:sldId xmlns:r="http://schemas.openxmlformats.org/officeDocument/2006/relationships" id="256" r:id="Ra0ed8a9f18794c57"/>
    <p:sldId xmlns:r="http://schemas.openxmlformats.org/officeDocument/2006/relationships" id="257" r:id="R1343207346b74e4c"/>
    <p:sldId xmlns:r="http://schemas.openxmlformats.org/officeDocument/2006/relationships" id="258" r:id="R4a4a9c1d08c64d89"/>
    <p:sldId xmlns:r="http://schemas.openxmlformats.org/officeDocument/2006/relationships" id="259" r:id="Rbcba8878fd4244d2"/>
    <p:sldId xmlns:r="http://schemas.openxmlformats.org/officeDocument/2006/relationships" id="260" r:id="R0dea9adebcb540c4"/>
    <p:sldId xmlns:r="http://schemas.openxmlformats.org/officeDocument/2006/relationships" id="261" r:id="R12e8bdb370f34376"/>
    <p:sldId xmlns:r="http://schemas.openxmlformats.org/officeDocument/2006/relationships" id="262" r:id="R3f5e4b738a6844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645783af24a2d" /><Relationship Type="http://schemas.openxmlformats.org/officeDocument/2006/relationships/slide" Target="/ppt/slides/slide1.xml" Id="Ra0ed8a9f18794c57" /><Relationship Type="http://schemas.openxmlformats.org/officeDocument/2006/relationships/slide" Target="/ppt/slides/slide2.xml" Id="R1343207346b74e4c" /><Relationship Type="http://schemas.openxmlformats.org/officeDocument/2006/relationships/slide" Target="/ppt/slides/slide3.xml" Id="R4a4a9c1d08c64d89" /><Relationship Type="http://schemas.openxmlformats.org/officeDocument/2006/relationships/slide" Target="/ppt/slides/slide4.xml" Id="Rbcba8878fd4244d2" /><Relationship Type="http://schemas.openxmlformats.org/officeDocument/2006/relationships/slide" Target="/ppt/slides/slide5.xml" Id="R0dea9adebcb540c4" /><Relationship Type="http://schemas.openxmlformats.org/officeDocument/2006/relationships/slide" Target="/ppt/slides/slide6.xml" Id="R12e8bdb370f34376" /><Relationship Type="http://schemas.openxmlformats.org/officeDocument/2006/relationships/slide" Target="/ppt/slides/slide7.xml" Id="R3f5e4b738a6844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bd4f7de7754f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1d26632fb42a7" /><Relationship Type="http://schemas.openxmlformats.org/officeDocument/2006/relationships/theme" Target="/ppt/slideMasters/theme/theme1.xml" Id="Rbf9b697d0cab49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d1d26632fb42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b54f566c447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948ea09bd49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786dbcafc41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df6635a094a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68d97f71044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2b7fa30394a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7abe9a0fe46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ELTRE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RUNE AULIE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13C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916 755 821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ELTRE AS</a:t>
            </a:r>
          </a:p>
        </p:txBody>
      </p:sp>
    </p:spTree>
  </p:cSld>
  <p:clrMapOvr>
    <a:masterClrMapping xmlns:a="http://schemas.openxmlformats.org/drawingml/2006/main"/>
  </p:clrMapOvr>
</p:sld>
</file>