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eae3f190f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573ad93ff4802"/>
  </p:sldMasterIdLst>
  <p:sldIdLst>
    <p:sldId xmlns:r="http://schemas.openxmlformats.org/officeDocument/2006/relationships" id="256" r:id="R643e60faabd44889"/>
    <p:sldId xmlns:r="http://schemas.openxmlformats.org/officeDocument/2006/relationships" id="257" r:id="R8defc8240cd24a2e"/>
    <p:sldId xmlns:r="http://schemas.openxmlformats.org/officeDocument/2006/relationships" id="258" r:id="Rc058f5a0c2714bbc"/>
    <p:sldId xmlns:r="http://schemas.openxmlformats.org/officeDocument/2006/relationships" id="259" r:id="Rfbf7e9ab35c94ff5"/>
    <p:sldId xmlns:r="http://schemas.openxmlformats.org/officeDocument/2006/relationships" id="260" r:id="R8639b02635674f76"/>
    <p:sldId xmlns:r="http://schemas.openxmlformats.org/officeDocument/2006/relationships" id="261" r:id="R41a0de06082245c3"/>
    <p:sldId xmlns:r="http://schemas.openxmlformats.org/officeDocument/2006/relationships" id="262" r:id="R885d40c03cc6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573ad93ff4802" /><Relationship Type="http://schemas.openxmlformats.org/officeDocument/2006/relationships/slide" Target="/ppt/slides/slide1.xml" Id="R643e60faabd44889" /><Relationship Type="http://schemas.openxmlformats.org/officeDocument/2006/relationships/slide" Target="/ppt/slides/slide2.xml" Id="R8defc8240cd24a2e" /><Relationship Type="http://schemas.openxmlformats.org/officeDocument/2006/relationships/slide" Target="/ppt/slides/slide3.xml" Id="Rc058f5a0c2714bbc" /><Relationship Type="http://schemas.openxmlformats.org/officeDocument/2006/relationships/slide" Target="/ppt/slides/slide4.xml" Id="Rfbf7e9ab35c94ff5" /><Relationship Type="http://schemas.openxmlformats.org/officeDocument/2006/relationships/slide" Target="/ppt/slides/slide5.xml" Id="R8639b02635674f76" /><Relationship Type="http://schemas.openxmlformats.org/officeDocument/2006/relationships/slide" Target="/ppt/slides/slide6.xml" Id="R41a0de06082245c3" /><Relationship Type="http://schemas.openxmlformats.org/officeDocument/2006/relationships/slide" Target="/ppt/slides/slide7.xml" Id="R885d40c03cc6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8cee6307d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c89c3d1e40bc" /><Relationship Type="http://schemas.openxmlformats.org/officeDocument/2006/relationships/theme" Target="/ppt/slideMasters/theme/theme1.xml" Id="Rfc4611521674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6c89c3d1e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f2722f69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323ce9d2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516e4484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8bc6d690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43c3b52af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83681d99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3043156c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CENSEA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CENSEA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17 587 318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8 283 574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SØFTING TONE MARI SOMMERB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916 760 590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CENSEA REGNSKAP AS</a:t>
            </a:r>
          </a:p>
        </p:txBody>
      </p:sp>
    </p:spTree>
  </p:cSld>
  <p:clrMapOvr>
    <a:masterClrMapping xmlns:a="http://schemas.openxmlformats.org/drawingml/2006/main"/>
  </p:clrMapOvr>
</p:sld>
</file>