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711270f93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d25d5fe274e3d"/>
  </p:sldMasterIdLst>
  <p:sldIdLst>
    <p:sldId xmlns:r="http://schemas.openxmlformats.org/officeDocument/2006/relationships" id="256" r:id="R5eed949788f04ca8"/>
    <p:sldId xmlns:r="http://schemas.openxmlformats.org/officeDocument/2006/relationships" id="257" r:id="Rfecf3b8755a649f3"/>
    <p:sldId xmlns:r="http://schemas.openxmlformats.org/officeDocument/2006/relationships" id="258" r:id="R6097f63eb2cc4851"/>
    <p:sldId xmlns:r="http://schemas.openxmlformats.org/officeDocument/2006/relationships" id="259" r:id="R77e6194ca6b6462b"/>
    <p:sldId xmlns:r="http://schemas.openxmlformats.org/officeDocument/2006/relationships" id="260" r:id="R724dea8fe0ee482a"/>
    <p:sldId xmlns:r="http://schemas.openxmlformats.org/officeDocument/2006/relationships" id="261" r:id="Rc967a8088509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d25d5fe274e3d" /><Relationship Type="http://schemas.openxmlformats.org/officeDocument/2006/relationships/slide" Target="/ppt/slides/slide1.xml" Id="R5eed949788f04ca8" /><Relationship Type="http://schemas.openxmlformats.org/officeDocument/2006/relationships/slide" Target="/ppt/slides/slide2.xml" Id="Rfecf3b8755a649f3" /><Relationship Type="http://schemas.openxmlformats.org/officeDocument/2006/relationships/slide" Target="/ppt/slides/slide3.xml" Id="R6097f63eb2cc4851" /><Relationship Type="http://schemas.openxmlformats.org/officeDocument/2006/relationships/slide" Target="/ppt/slides/slide4.xml" Id="R77e6194ca6b6462b" /><Relationship Type="http://schemas.openxmlformats.org/officeDocument/2006/relationships/slide" Target="/ppt/slides/slide5.xml" Id="R724dea8fe0ee482a" /><Relationship Type="http://schemas.openxmlformats.org/officeDocument/2006/relationships/slide" Target="/ppt/slides/slide6.xml" Id="Rc967a8088509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2f39c3214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764106b945be" /><Relationship Type="http://schemas.openxmlformats.org/officeDocument/2006/relationships/theme" Target="/ppt/slideMasters/theme/theme1.xml" Id="R3af58668a111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a764106b9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7adb4224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b8cb5fc9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319cbef5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31b6eb7c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6d0e674f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6c481d25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