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6e8898161647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aad9de429c4700"/>
  </p:sldMasterIdLst>
  <p:sldIdLst>
    <p:sldId xmlns:r="http://schemas.openxmlformats.org/officeDocument/2006/relationships" id="256" r:id="R2ad4dd43679240e5"/>
    <p:sldId xmlns:r="http://schemas.openxmlformats.org/officeDocument/2006/relationships" id="257" r:id="Rb74962e521e24c80"/>
    <p:sldId xmlns:r="http://schemas.openxmlformats.org/officeDocument/2006/relationships" id="258" r:id="R9f592a466bfc424b"/>
    <p:sldId xmlns:r="http://schemas.openxmlformats.org/officeDocument/2006/relationships" id="259" r:id="R569ebc41e7ea4e02"/>
    <p:sldId xmlns:r="http://schemas.openxmlformats.org/officeDocument/2006/relationships" id="260" r:id="R895da53c69ea486e"/>
    <p:sldId xmlns:r="http://schemas.openxmlformats.org/officeDocument/2006/relationships" id="261" r:id="R2e0529f744e74169"/>
    <p:sldId xmlns:r="http://schemas.openxmlformats.org/officeDocument/2006/relationships" id="262" r:id="R663983555f034c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aad9de429c4700" /><Relationship Type="http://schemas.openxmlformats.org/officeDocument/2006/relationships/slide" Target="/ppt/slides/slide1.xml" Id="R2ad4dd43679240e5" /><Relationship Type="http://schemas.openxmlformats.org/officeDocument/2006/relationships/slide" Target="/ppt/slides/slide2.xml" Id="Rb74962e521e24c80" /><Relationship Type="http://schemas.openxmlformats.org/officeDocument/2006/relationships/slide" Target="/ppt/slides/slide3.xml" Id="R9f592a466bfc424b" /><Relationship Type="http://schemas.openxmlformats.org/officeDocument/2006/relationships/slide" Target="/ppt/slides/slide4.xml" Id="R569ebc41e7ea4e02" /><Relationship Type="http://schemas.openxmlformats.org/officeDocument/2006/relationships/slide" Target="/ppt/slides/slide5.xml" Id="R895da53c69ea486e" /><Relationship Type="http://schemas.openxmlformats.org/officeDocument/2006/relationships/slide" Target="/ppt/slides/slide6.xml" Id="R2e0529f744e74169" /><Relationship Type="http://schemas.openxmlformats.org/officeDocument/2006/relationships/slide" Target="/ppt/slides/slide7.xml" Id="R663983555f034c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40836b3a764b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4b033f2a64fee" /><Relationship Type="http://schemas.openxmlformats.org/officeDocument/2006/relationships/theme" Target="/ppt/slideMasters/theme/theme1.xml" Id="Rb17ca947dac341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e4b033f2a64f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5980b628a4a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9e04dd17247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8400859d14a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1a4826d2c42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e7f3da9114b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dddb8872743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e31bc87404f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TITLESTAD &amp; HAUGER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TITLESTAD &amp; HAUGER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TITLESTAD &amp; HAUGER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TITLESTAD &amp; HAUGER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TITLESTAD &amp; HAUGER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TITLESTAD &amp; HAUGER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−383 955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1 829 610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14 717 619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14 901 033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TITLESTAD &amp; HAUGER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IVARSON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TITLESTAD &amp; HAUGER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55 83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916 770 049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TITLESTAD &amp; HAUGER AS</a:t>
            </a:r>
          </a:p>
        </p:txBody>
      </p:sp>
    </p:spTree>
  </p:cSld>
  <p:clrMapOvr>
    <a:masterClrMapping xmlns:a="http://schemas.openxmlformats.org/drawingml/2006/main"/>
  </p:clrMapOvr>
</p:sld>
</file>