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97cef841c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1becf1ee34739"/>
  </p:sldMasterIdLst>
  <p:sldIdLst>
    <p:sldId xmlns:r="http://schemas.openxmlformats.org/officeDocument/2006/relationships" id="256" r:id="R34fb82bf5e8444cd"/>
    <p:sldId xmlns:r="http://schemas.openxmlformats.org/officeDocument/2006/relationships" id="257" r:id="R09897ab9e89a40dd"/>
    <p:sldId xmlns:r="http://schemas.openxmlformats.org/officeDocument/2006/relationships" id="258" r:id="R08e83254316c4116"/>
    <p:sldId xmlns:r="http://schemas.openxmlformats.org/officeDocument/2006/relationships" id="259" r:id="Rd774822c2a46494d"/>
    <p:sldId xmlns:r="http://schemas.openxmlformats.org/officeDocument/2006/relationships" id="260" r:id="R5f6bd2316c3a43db"/>
    <p:sldId xmlns:r="http://schemas.openxmlformats.org/officeDocument/2006/relationships" id="261" r:id="R35c8e257be3e4285"/>
    <p:sldId xmlns:r="http://schemas.openxmlformats.org/officeDocument/2006/relationships" id="262" r:id="R10c5f3154280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1becf1ee34739" /><Relationship Type="http://schemas.openxmlformats.org/officeDocument/2006/relationships/slide" Target="/ppt/slides/slide1.xml" Id="R34fb82bf5e8444cd" /><Relationship Type="http://schemas.openxmlformats.org/officeDocument/2006/relationships/slide" Target="/ppt/slides/slide2.xml" Id="R09897ab9e89a40dd" /><Relationship Type="http://schemas.openxmlformats.org/officeDocument/2006/relationships/slide" Target="/ppt/slides/slide3.xml" Id="R08e83254316c4116" /><Relationship Type="http://schemas.openxmlformats.org/officeDocument/2006/relationships/slide" Target="/ppt/slides/slide4.xml" Id="Rd774822c2a46494d" /><Relationship Type="http://schemas.openxmlformats.org/officeDocument/2006/relationships/slide" Target="/ppt/slides/slide5.xml" Id="R5f6bd2316c3a43db" /><Relationship Type="http://schemas.openxmlformats.org/officeDocument/2006/relationships/slide" Target="/ppt/slides/slide6.xml" Id="R35c8e257be3e4285" /><Relationship Type="http://schemas.openxmlformats.org/officeDocument/2006/relationships/slide" Target="/ppt/slides/slide7.xml" Id="R10c5f3154280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2674a3d7d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04869e75848a4" /><Relationship Type="http://schemas.openxmlformats.org/officeDocument/2006/relationships/theme" Target="/ppt/slideMasters/theme/theme1.xml" Id="R047ef02725fb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104869e758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e48690b0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76c70e59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eb9c8ef2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894822909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d50b9ed7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4fe0c6e79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21851e26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