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8684acd5f749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53c71ea0da4a24"/>
  </p:sldMasterIdLst>
  <p:sldIdLst>
    <p:sldId xmlns:r="http://schemas.openxmlformats.org/officeDocument/2006/relationships" id="256" r:id="Rf3ab7962b60d495b"/>
    <p:sldId xmlns:r="http://schemas.openxmlformats.org/officeDocument/2006/relationships" id="257" r:id="R70c2278e28794d6b"/>
    <p:sldId xmlns:r="http://schemas.openxmlformats.org/officeDocument/2006/relationships" id="258" r:id="R5b5cecd2b61d45bc"/>
    <p:sldId xmlns:r="http://schemas.openxmlformats.org/officeDocument/2006/relationships" id="259" r:id="Ra9e501aa76e04388"/>
    <p:sldId xmlns:r="http://schemas.openxmlformats.org/officeDocument/2006/relationships" id="260" r:id="R4509d04a32ba4b84"/>
    <p:sldId xmlns:r="http://schemas.openxmlformats.org/officeDocument/2006/relationships" id="261" r:id="Raef8a5540b0d42cc"/>
    <p:sldId xmlns:r="http://schemas.openxmlformats.org/officeDocument/2006/relationships" id="262" r:id="R826bc094d18248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53c71ea0da4a24" /><Relationship Type="http://schemas.openxmlformats.org/officeDocument/2006/relationships/slide" Target="/ppt/slides/slide1.xml" Id="Rf3ab7962b60d495b" /><Relationship Type="http://schemas.openxmlformats.org/officeDocument/2006/relationships/slide" Target="/ppt/slides/slide2.xml" Id="R70c2278e28794d6b" /><Relationship Type="http://schemas.openxmlformats.org/officeDocument/2006/relationships/slide" Target="/ppt/slides/slide3.xml" Id="R5b5cecd2b61d45bc" /><Relationship Type="http://schemas.openxmlformats.org/officeDocument/2006/relationships/slide" Target="/ppt/slides/slide4.xml" Id="Ra9e501aa76e04388" /><Relationship Type="http://schemas.openxmlformats.org/officeDocument/2006/relationships/slide" Target="/ppt/slides/slide5.xml" Id="R4509d04a32ba4b84" /><Relationship Type="http://schemas.openxmlformats.org/officeDocument/2006/relationships/slide" Target="/ppt/slides/slide6.xml" Id="Raef8a5540b0d42cc" /><Relationship Type="http://schemas.openxmlformats.org/officeDocument/2006/relationships/slide" Target="/ppt/slides/slide7.xml" Id="R826bc094d18248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13d879048647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7168203614f6e" /><Relationship Type="http://schemas.openxmlformats.org/officeDocument/2006/relationships/theme" Target="/ppt/slideMasters/theme/theme1.xml" Id="R39ecea36943e47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77168203614f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b1893f75e45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c179b9b274e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cfa50343f4c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7dc23779f43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312d54ba540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65b4d069f4e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e35da76454c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 CHIPTUNING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CHIPTUNING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 CHIPTUNING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CHIPTUNING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CHIPTUNING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CHIPTUNING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3 958 309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1 141 942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885 151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718 999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1 879 450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CHIPTUNING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ERIK FASSELAND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CHIPTUNING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Mjåvannsvegen 202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916 777 639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CHIPTUNING AS</a:t>
            </a:r>
          </a:p>
        </p:txBody>
      </p:sp>
    </p:spTree>
  </p:cSld>
  <p:clrMapOvr>
    <a:masterClrMapping xmlns:a="http://schemas.openxmlformats.org/drawingml/2006/main"/>
  </p:clrMapOvr>
</p:sld>
</file>