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b7ccdbd4b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99c8110474b27"/>
  </p:sldMasterIdLst>
  <p:sldIdLst>
    <p:sldId xmlns:r="http://schemas.openxmlformats.org/officeDocument/2006/relationships" id="256" r:id="R770006c430ca40ef"/>
    <p:sldId xmlns:r="http://schemas.openxmlformats.org/officeDocument/2006/relationships" id="257" r:id="R958c39038bdf41ae"/>
    <p:sldId xmlns:r="http://schemas.openxmlformats.org/officeDocument/2006/relationships" id="258" r:id="Rc63a5e1d2cb94d0a"/>
    <p:sldId xmlns:r="http://schemas.openxmlformats.org/officeDocument/2006/relationships" id="259" r:id="R5a74d94598364237"/>
    <p:sldId xmlns:r="http://schemas.openxmlformats.org/officeDocument/2006/relationships" id="260" r:id="Rbae75d73ea9943ec"/>
    <p:sldId xmlns:r="http://schemas.openxmlformats.org/officeDocument/2006/relationships" id="261" r:id="Re6f645e3b005432c"/>
    <p:sldId xmlns:r="http://schemas.openxmlformats.org/officeDocument/2006/relationships" id="262" r:id="Rc8e3353cd14e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99c8110474b27" /><Relationship Type="http://schemas.openxmlformats.org/officeDocument/2006/relationships/slide" Target="/ppt/slides/slide1.xml" Id="R770006c430ca40ef" /><Relationship Type="http://schemas.openxmlformats.org/officeDocument/2006/relationships/slide" Target="/ppt/slides/slide2.xml" Id="R958c39038bdf41ae" /><Relationship Type="http://schemas.openxmlformats.org/officeDocument/2006/relationships/slide" Target="/ppt/slides/slide3.xml" Id="Rc63a5e1d2cb94d0a" /><Relationship Type="http://schemas.openxmlformats.org/officeDocument/2006/relationships/slide" Target="/ppt/slides/slide4.xml" Id="R5a74d94598364237" /><Relationship Type="http://schemas.openxmlformats.org/officeDocument/2006/relationships/slide" Target="/ppt/slides/slide5.xml" Id="Rbae75d73ea9943ec" /><Relationship Type="http://schemas.openxmlformats.org/officeDocument/2006/relationships/slide" Target="/ppt/slides/slide6.xml" Id="Re6f645e3b005432c" /><Relationship Type="http://schemas.openxmlformats.org/officeDocument/2006/relationships/slide" Target="/ppt/slides/slide7.xml" Id="Rc8e3353cd14e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e62e53003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ce89237914979" /><Relationship Type="http://schemas.openxmlformats.org/officeDocument/2006/relationships/theme" Target="/ppt/slideMasters/theme/theme1.xml" Id="R941397d330b4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ce8923791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d83dc1ea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85c1598a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4e973251f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3e4110833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cc7498414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3cea278794c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326dd72a1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 REVISJON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15 030 850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BENT JOAR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