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7f35aba12c40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700531c3564b41"/>
  </p:sldMasterIdLst>
  <p:sldIdLst>
    <p:sldId xmlns:r="http://schemas.openxmlformats.org/officeDocument/2006/relationships" id="256" r:id="R395cf4b934914b20"/>
    <p:sldId xmlns:r="http://schemas.openxmlformats.org/officeDocument/2006/relationships" id="257" r:id="Rb2fec3701ed64dd0"/>
    <p:sldId xmlns:r="http://schemas.openxmlformats.org/officeDocument/2006/relationships" id="258" r:id="Ref226381569d4670"/>
    <p:sldId xmlns:r="http://schemas.openxmlformats.org/officeDocument/2006/relationships" id="259" r:id="R6f767f02c9e946a0"/>
    <p:sldId xmlns:r="http://schemas.openxmlformats.org/officeDocument/2006/relationships" id="260" r:id="R5631b83e475a425d"/>
    <p:sldId xmlns:r="http://schemas.openxmlformats.org/officeDocument/2006/relationships" id="261" r:id="R8dbb684a842041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700531c3564b41" /><Relationship Type="http://schemas.openxmlformats.org/officeDocument/2006/relationships/slide" Target="/ppt/slides/slide1.xml" Id="R395cf4b934914b20" /><Relationship Type="http://schemas.openxmlformats.org/officeDocument/2006/relationships/slide" Target="/ppt/slides/slide2.xml" Id="Rb2fec3701ed64dd0" /><Relationship Type="http://schemas.openxmlformats.org/officeDocument/2006/relationships/slide" Target="/ppt/slides/slide3.xml" Id="Ref226381569d4670" /><Relationship Type="http://schemas.openxmlformats.org/officeDocument/2006/relationships/slide" Target="/ppt/slides/slide4.xml" Id="R6f767f02c9e946a0" /><Relationship Type="http://schemas.openxmlformats.org/officeDocument/2006/relationships/slide" Target="/ppt/slides/slide5.xml" Id="R5631b83e475a425d" /><Relationship Type="http://schemas.openxmlformats.org/officeDocument/2006/relationships/slide" Target="/ppt/slides/slide6.xml" Id="R8dbb684a842041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ec2c06ab1a41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f290525864722" /><Relationship Type="http://schemas.openxmlformats.org/officeDocument/2006/relationships/theme" Target="/ppt/slideMasters/theme/theme1.xml" Id="R6ea8f736c5e94f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5f2905258647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b53307748c42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9846dacc0f44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14b77ecc74a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3a6c2ea7144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de5c76e8747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94e0b1b9b40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BJARNE KAI OLSEN MASKIN OG ANLEGG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BJARNE KAI OLSEN MASKIN OG ANLEGG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BJARNE KAI OLSEN MASKIN OG ANLEGG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BJARNE KAI OLSEN MASKIN OG ANLEGG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BJARNE KAI OLSEN MASKIN OG ANLEGG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BJARNE KAI OLSEN MASKIN OG ANLEGG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Løvjomåsveien 290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4820 Froland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916 790 708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BJARNE KAI OLSEN MASKIN OG ANLEGG</a:t>
            </a:r>
          </a:p>
        </p:txBody>
      </p:sp>
    </p:spTree>
  </p:cSld>
  <p:clrMapOvr>
    <a:masterClrMapping xmlns:a="http://schemas.openxmlformats.org/drawingml/2006/main"/>
  </p:clrMapOvr>
</p:sld>
</file>