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79bd9247e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5c93156bd4e27"/>
  </p:sldMasterIdLst>
  <p:sldIdLst>
    <p:sldId xmlns:r="http://schemas.openxmlformats.org/officeDocument/2006/relationships" id="256" r:id="R20fc64b62ef44ab6"/>
    <p:sldId xmlns:r="http://schemas.openxmlformats.org/officeDocument/2006/relationships" id="257" r:id="Rbb1174408d494977"/>
    <p:sldId xmlns:r="http://schemas.openxmlformats.org/officeDocument/2006/relationships" id="258" r:id="R8a6463eb9e2946af"/>
    <p:sldId xmlns:r="http://schemas.openxmlformats.org/officeDocument/2006/relationships" id="259" r:id="R34713b4e1898422b"/>
    <p:sldId xmlns:r="http://schemas.openxmlformats.org/officeDocument/2006/relationships" id="260" r:id="R3f9ba13d779345b0"/>
    <p:sldId xmlns:r="http://schemas.openxmlformats.org/officeDocument/2006/relationships" id="261" r:id="R008c87b9c4064d7a"/>
    <p:sldId xmlns:r="http://schemas.openxmlformats.org/officeDocument/2006/relationships" id="262" r:id="R495e5ff956b7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5c93156bd4e27" /><Relationship Type="http://schemas.openxmlformats.org/officeDocument/2006/relationships/slide" Target="/ppt/slides/slide1.xml" Id="R20fc64b62ef44ab6" /><Relationship Type="http://schemas.openxmlformats.org/officeDocument/2006/relationships/slide" Target="/ppt/slides/slide2.xml" Id="Rbb1174408d494977" /><Relationship Type="http://schemas.openxmlformats.org/officeDocument/2006/relationships/slide" Target="/ppt/slides/slide3.xml" Id="R8a6463eb9e2946af" /><Relationship Type="http://schemas.openxmlformats.org/officeDocument/2006/relationships/slide" Target="/ppt/slides/slide4.xml" Id="R34713b4e1898422b" /><Relationship Type="http://schemas.openxmlformats.org/officeDocument/2006/relationships/slide" Target="/ppt/slides/slide5.xml" Id="R3f9ba13d779345b0" /><Relationship Type="http://schemas.openxmlformats.org/officeDocument/2006/relationships/slide" Target="/ppt/slides/slide6.xml" Id="R008c87b9c4064d7a" /><Relationship Type="http://schemas.openxmlformats.org/officeDocument/2006/relationships/slide" Target="/ppt/slides/slide7.xml" Id="R495e5ff956b7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9d2aef71c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39bd334564483" /><Relationship Type="http://schemas.openxmlformats.org/officeDocument/2006/relationships/theme" Target="/ppt/slideMasters/theme/theme1.xml" Id="R65d383dede69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39bd33456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75254af4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273f05735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cbb01b4a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d244a788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634ea1025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449bb48f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311dbe5d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