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ff253a93d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2610ebc8348a0"/>
  </p:sldMasterIdLst>
  <p:sldIdLst>
    <p:sldId xmlns:r="http://schemas.openxmlformats.org/officeDocument/2006/relationships" id="256" r:id="Rfbd83962e8cc4942"/>
    <p:sldId xmlns:r="http://schemas.openxmlformats.org/officeDocument/2006/relationships" id="257" r:id="Rbc71c872e97441b3"/>
    <p:sldId xmlns:r="http://schemas.openxmlformats.org/officeDocument/2006/relationships" id="258" r:id="R21d5fc88fd6e4ab0"/>
    <p:sldId xmlns:r="http://schemas.openxmlformats.org/officeDocument/2006/relationships" id="259" r:id="R5a8adf915e1c4a72"/>
    <p:sldId xmlns:r="http://schemas.openxmlformats.org/officeDocument/2006/relationships" id="260" r:id="R791fd3d6b0354551"/>
    <p:sldId xmlns:r="http://schemas.openxmlformats.org/officeDocument/2006/relationships" id="261" r:id="R45b9da1963dd483f"/>
    <p:sldId xmlns:r="http://schemas.openxmlformats.org/officeDocument/2006/relationships" id="262" r:id="Rd8305df95b8e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2610ebc8348a0" /><Relationship Type="http://schemas.openxmlformats.org/officeDocument/2006/relationships/slide" Target="/ppt/slides/slide1.xml" Id="Rfbd83962e8cc4942" /><Relationship Type="http://schemas.openxmlformats.org/officeDocument/2006/relationships/slide" Target="/ppt/slides/slide2.xml" Id="Rbc71c872e97441b3" /><Relationship Type="http://schemas.openxmlformats.org/officeDocument/2006/relationships/slide" Target="/ppt/slides/slide3.xml" Id="R21d5fc88fd6e4ab0" /><Relationship Type="http://schemas.openxmlformats.org/officeDocument/2006/relationships/slide" Target="/ppt/slides/slide4.xml" Id="R5a8adf915e1c4a72" /><Relationship Type="http://schemas.openxmlformats.org/officeDocument/2006/relationships/slide" Target="/ppt/slides/slide5.xml" Id="R791fd3d6b0354551" /><Relationship Type="http://schemas.openxmlformats.org/officeDocument/2006/relationships/slide" Target="/ppt/slides/slide6.xml" Id="R45b9da1963dd483f" /><Relationship Type="http://schemas.openxmlformats.org/officeDocument/2006/relationships/slide" Target="/ppt/slides/slide7.xml" Id="Rd8305df95b8e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9d0c7bc0841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f3f0bbf524b3d" /><Relationship Type="http://schemas.openxmlformats.org/officeDocument/2006/relationships/theme" Target="/ppt/slideMasters/theme/theme1.xml" Id="R083b4b504561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f3f0bbf52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a6c2ab9e2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52fa8c323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c52a5082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5ec1c8f9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c83b1559c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8fb672d51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6d44904ad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 CAPITAL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14 118 753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KOCOJ ADRIANA ALEKSANDRA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KOCOJ PRZEMYSLAW STEFAN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MTA Group AS, Fjordveien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przemek.kocoj@yahoo.no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916 800 770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CAPITAL AS</a:t>
            </a:r>
          </a:p>
        </p:txBody>
      </p:sp>
    </p:spTree>
  </p:cSld>
  <p:clrMapOvr>
    <a:masterClrMapping xmlns:a="http://schemas.openxmlformats.org/drawingml/2006/main"/>
  </p:clrMapOvr>
</p:sld>
</file>