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8a200d9d2b43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4e60191b064392"/>
  </p:sldMasterIdLst>
  <p:sldIdLst>
    <p:sldId xmlns:r="http://schemas.openxmlformats.org/officeDocument/2006/relationships" id="256" r:id="R8e342b30ea844f8b"/>
    <p:sldId xmlns:r="http://schemas.openxmlformats.org/officeDocument/2006/relationships" id="257" r:id="Re42792f8639e4c07"/>
    <p:sldId xmlns:r="http://schemas.openxmlformats.org/officeDocument/2006/relationships" id="258" r:id="R72c08b1825624f20"/>
    <p:sldId xmlns:r="http://schemas.openxmlformats.org/officeDocument/2006/relationships" id="259" r:id="Ra82ed8d369094eb7"/>
    <p:sldId xmlns:r="http://schemas.openxmlformats.org/officeDocument/2006/relationships" id="260" r:id="Rfd1f29f8b84943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4e60191b064392" /><Relationship Type="http://schemas.openxmlformats.org/officeDocument/2006/relationships/slide" Target="/ppt/slides/slide1.xml" Id="R8e342b30ea844f8b" /><Relationship Type="http://schemas.openxmlformats.org/officeDocument/2006/relationships/slide" Target="/ppt/slides/slide2.xml" Id="Re42792f8639e4c07" /><Relationship Type="http://schemas.openxmlformats.org/officeDocument/2006/relationships/slide" Target="/ppt/slides/slide3.xml" Id="R72c08b1825624f20" /><Relationship Type="http://schemas.openxmlformats.org/officeDocument/2006/relationships/slide" Target="/ppt/slides/slide4.xml" Id="Ra82ed8d369094eb7" /><Relationship Type="http://schemas.openxmlformats.org/officeDocument/2006/relationships/slide" Target="/ppt/slides/slide5.xml" Id="Rfd1f29f8b84943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4cc843f7f441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d29c2257d4dca" /><Relationship Type="http://schemas.openxmlformats.org/officeDocument/2006/relationships/theme" Target="/ppt/slideMasters/theme/theme1.xml" Id="R1623b22a240743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dd29c2257d4d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e8176c7734f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a7c45ca744c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e270e0c4f45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cd6514b4448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f51b30f804a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KONGSNESET SMÅBÅTHAVN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KONGSNESET SMÅBÅTHAVN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KONGSNESET SMÅBÅTHAVN SA ble etablert [år] og holder til i Dolmøy.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KONGSNESET SMÅBÅTHAVN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KONGSNESET SMÅBÅTHAVN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KONGSNESET SMÅBÅTHAVN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7252 Dolmøy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916 821 913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KONGSNESET SMÅBÅTHAVN SA</a:t>
            </a:r>
          </a:p>
        </p:txBody>
      </p:sp>
    </p:spTree>
  </p:cSld>
  <p:clrMapOvr>
    <a:masterClrMapping xmlns:a="http://schemas.openxmlformats.org/drawingml/2006/main"/>
  </p:clrMapOvr>
</p:sld>
</file>